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6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4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3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2D4F872-8E1B-49C5-84B2-985169C4107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654A0D8-92CD-4C00-AA1D-F451B07D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6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Obligation – be not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event or behavior tha</a:t>
            </a:r>
            <a:r>
              <a:rPr lang="en-US" dirty="0" smtClean="0"/>
              <a:t>t is not expected or proper in action right now.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are not supposed to write someone’s name in red. </a:t>
            </a:r>
          </a:p>
          <a:p>
            <a:r>
              <a:rPr lang="en-US" dirty="0" smtClean="0"/>
              <a:t>You are not supposed to pour your own cup of soju. </a:t>
            </a:r>
          </a:p>
          <a:p>
            <a:r>
              <a:rPr lang="en-US" dirty="0" smtClean="0"/>
              <a:t>You are not supposed to eat in class. </a:t>
            </a:r>
          </a:p>
          <a:p>
            <a:r>
              <a:rPr lang="en-US" dirty="0" smtClean="0"/>
              <a:t>The movie is not supposed to start.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9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Obligation – be (past) not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event or behavior tha</a:t>
            </a:r>
            <a:r>
              <a:rPr lang="en-US" dirty="0" smtClean="0"/>
              <a:t>t was not expected or proper in the past.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were not supposed to write their name in red. </a:t>
            </a:r>
          </a:p>
          <a:p>
            <a:r>
              <a:rPr lang="en-US" dirty="0" smtClean="0"/>
              <a:t>You were not supposed to pour your own cup of soju. </a:t>
            </a:r>
          </a:p>
          <a:p>
            <a:r>
              <a:rPr lang="en-US" dirty="0" smtClean="0"/>
              <a:t>You were not supposed to eat in class. </a:t>
            </a:r>
          </a:p>
          <a:p>
            <a:r>
              <a:rPr lang="en-US" dirty="0" smtClean="0"/>
              <a:t>The movie was not supposed to start.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173 Exercise 31</a:t>
            </a:r>
          </a:p>
          <a:p>
            <a:pPr lvl="1"/>
            <a:r>
              <a:rPr lang="en-US" dirty="0" smtClean="0"/>
              <a:t>Write down answers to the questions. Try to use both the positive and </a:t>
            </a:r>
            <a:r>
              <a:rPr lang="en-US" smtClean="0"/>
              <a:t>the negative.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to….</a:t>
            </a:r>
          </a:p>
          <a:p>
            <a:r>
              <a:rPr lang="en-US" dirty="0" smtClean="0"/>
              <a:t>I have to…</a:t>
            </a:r>
          </a:p>
          <a:p>
            <a:r>
              <a:rPr lang="en-US" dirty="0" smtClean="0"/>
              <a:t>I have got to…( no negative is used with this form)</a:t>
            </a:r>
          </a:p>
          <a:p>
            <a:r>
              <a:rPr lang="en-US" dirty="0" smtClean="0"/>
              <a:t>I must (not)…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30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2823" y="192855"/>
            <a:ext cx="2754007" cy="1760636"/>
          </a:xfrm>
        </p:spPr>
        <p:txBody>
          <a:bodyPr/>
          <a:lstStyle/>
          <a:p>
            <a:r>
              <a:rPr lang="en-US" dirty="0" smtClean="0"/>
              <a:t>I need to….</a:t>
            </a:r>
          </a:p>
          <a:p>
            <a:r>
              <a:rPr lang="en-US" dirty="0" smtClean="0"/>
              <a:t>I have to…</a:t>
            </a:r>
          </a:p>
          <a:p>
            <a:r>
              <a:rPr lang="en-US" dirty="0" smtClean="0"/>
              <a:t>I have got to…</a:t>
            </a:r>
          </a:p>
          <a:p>
            <a:r>
              <a:rPr lang="en-US" dirty="0" smtClean="0"/>
              <a:t>I must …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 need to study.</a:t>
            </a:r>
          </a:p>
          <a:p>
            <a:endParaRPr lang="en-US" dirty="0" smtClean="0"/>
          </a:p>
          <a:p>
            <a:r>
              <a:rPr lang="en-US" dirty="0" smtClean="0"/>
              <a:t>I have to work tomorrow.</a:t>
            </a:r>
          </a:p>
          <a:p>
            <a:endParaRPr lang="en-US" dirty="0" smtClean="0"/>
          </a:p>
          <a:p>
            <a:r>
              <a:rPr lang="en-US" dirty="0" smtClean="0"/>
              <a:t>I have got to finish my project tonight.  =&gt; I’ve </a:t>
            </a:r>
            <a:r>
              <a:rPr lang="en-US" dirty="0" err="1" smtClean="0"/>
              <a:t>gotta</a:t>
            </a:r>
            <a:r>
              <a:rPr lang="en-US" dirty="0" smtClean="0"/>
              <a:t> finish….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 must do better. I must work harder. I must succeed!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00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 the past and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needed to… Last week, I needed to study for the midterms so I had not free time. </a:t>
            </a:r>
          </a:p>
          <a:p>
            <a:r>
              <a:rPr lang="en-US" dirty="0" smtClean="0"/>
              <a:t>I had to…	Last month, I had to work a lot.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need…	Next year, I will need to find a job. </a:t>
            </a:r>
          </a:p>
          <a:p>
            <a:r>
              <a:rPr lang="en-US" dirty="0" smtClean="0"/>
              <a:t>I will have to…Next month, I will have to start studying for final exams. </a:t>
            </a:r>
          </a:p>
          <a:p>
            <a:r>
              <a:rPr lang="en-US" dirty="0" smtClean="0"/>
              <a:t>I must… 	Next week, I must visit my friend in Japan.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3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164 Exercise 13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down 4 past needs.</a:t>
            </a:r>
          </a:p>
          <a:p>
            <a:endParaRPr lang="en-US" dirty="0"/>
          </a:p>
          <a:p>
            <a:r>
              <a:rPr lang="en-US" dirty="0" smtClean="0"/>
              <a:t>Write down 4 future needs.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0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necessity or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When used in the negative must and have to have different meanings!</a:t>
            </a:r>
            <a:endParaRPr lang="en-US" b="1" dirty="0"/>
          </a:p>
          <a:p>
            <a:r>
              <a:rPr lang="en-US" dirty="0" smtClean="0"/>
              <a:t>don’t have to… = lack of necessity</a:t>
            </a:r>
          </a:p>
          <a:p>
            <a:r>
              <a:rPr lang="en-US" dirty="0" smtClean="0"/>
              <a:t>must not = prohibition (DO NOT DO THIS!)</a:t>
            </a:r>
          </a:p>
          <a:p>
            <a:endParaRPr lang="en-US" dirty="0"/>
          </a:p>
          <a:p>
            <a:r>
              <a:rPr lang="en-US" dirty="0" smtClean="0"/>
              <a:t>You don’t have to go.   	Vs.  		You must not go.</a:t>
            </a:r>
          </a:p>
          <a:p>
            <a:endParaRPr lang="en-US" dirty="0" smtClean="0"/>
          </a:p>
          <a:p>
            <a:r>
              <a:rPr lang="en-US" dirty="0" smtClean="0"/>
              <a:t>You don’t have to eat it. 	VS.		 You must not eat it.</a:t>
            </a:r>
          </a:p>
          <a:p>
            <a:endParaRPr lang="en-US" dirty="0" smtClean="0"/>
          </a:p>
          <a:p>
            <a:r>
              <a:rPr lang="en-US" dirty="0" smtClean="0"/>
              <a:t>You don’t have to study. 	VS. 		You must not study.   </a:t>
            </a:r>
          </a:p>
        </p:txBody>
      </p:sp>
    </p:spTree>
    <p:extLst>
      <p:ext uri="{BB962C8B-B14F-4D97-AF65-F5344CB8AC3E}">
        <p14:creationId xmlns:p14="http://schemas.microsoft.com/office/powerpoint/2010/main" val="245045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165-166 Exercise 15 &amp;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 – be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expectation of an event or behavior</a:t>
            </a:r>
          </a:p>
          <a:p>
            <a:endParaRPr lang="en-US" dirty="0"/>
          </a:p>
          <a:p>
            <a:r>
              <a:rPr lang="en-US" dirty="0" smtClean="0"/>
              <a:t>The movie is supposed to start at 8pm.</a:t>
            </a:r>
          </a:p>
          <a:p>
            <a:r>
              <a:rPr lang="en-US" dirty="0" smtClean="0"/>
              <a:t>You are supposed to pour another persons cup of soju.</a:t>
            </a:r>
          </a:p>
          <a:p>
            <a:r>
              <a:rPr lang="en-US" dirty="0" smtClean="0"/>
              <a:t>You are supposed to hand in your assignments on time.</a:t>
            </a:r>
          </a:p>
          <a:p>
            <a:r>
              <a:rPr lang="en-US" dirty="0" smtClean="0"/>
              <a:t>He is supposed to meet me here at 11:30 for lunch. </a:t>
            </a:r>
          </a:p>
          <a:p>
            <a:r>
              <a:rPr lang="en-US" dirty="0" smtClean="0"/>
              <a:t>Class is supposed to finish at 12:20.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0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 – be (past) supposed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an unfulfilled expectation of an event or behavior</a:t>
            </a:r>
          </a:p>
          <a:p>
            <a:endParaRPr lang="en-US" dirty="0"/>
          </a:p>
          <a:p>
            <a:r>
              <a:rPr lang="en-US" dirty="0" smtClean="0"/>
              <a:t>The movie was supposed to start at 8pm.</a:t>
            </a:r>
          </a:p>
          <a:p>
            <a:r>
              <a:rPr lang="en-US" dirty="0" smtClean="0"/>
              <a:t>You were supposed to pour their cup of soju.</a:t>
            </a:r>
          </a:p>
          <a:p>
            <a:r>
              <a:rPr lang="en-US" dirty="0" smtClean="0"/>
              <a:t>You were supposed to hand in your assignments on time.</a:t>
            </a:r>
          </a:p>
          <a:p>
            <a:r>
              <a:rPr lang="en-US" dirty="0" smtClean="0"/>
              <a:t>He was supposed to meet me here at 11:30 for lunch. </a:t>
            </a:r>
          </a:p>
          <a:p>
            <a:r>
              <a:rPr lang="en-US" dirty="0" smtClean="0"/>
              <a:t>Class was supposed to finish at 12:20.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8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49</TotalTime>
  <Words>468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Modals</vt:lpstr>
      <vt:lpstr>Expressing a need</vt:lpstr>
      <vt:lpstr>Expressing a need</vt:lpstr>
      <vt:lpstr>Needs in the past and future</vt:lpstr>
      <vt:lpstr>Practice</vt:lpstr>
      <vt:lpstr>Lack of necessity or prohibition</vt:lpstr>
      <vt:lpstr>Practice</vt:lpstr>
      <vt:lpstr>Obligation – be supposed to</vt:lpstr>
      <vt:lpstr>Obligation – be (past) supposed to</vt:lpstr>
      <vt:lpstr>Negative Obligation – be not supposed to</vt:lpstr>
      <vt:lpstr>Negative Obligation – be (past) not supposed to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</dc:title>
  <dc:creator>Whitehead, George E.K. (Prof.)</dc:creator>
  <cp:lastModifiedBy>Whitehead, George E.K. (Prof.)</cp:lastModifiedBy>
  <cp:revision>11</cp:revision>
  <dcterms:created xsi:type="dcterms:W3CDTF">2016-04-28T00:33:50Z</dcterms:created>
  <dcterms:modified xsi:type="dcterms:W3CDTF">2016-05-17T01:04:36Z</dcterms:modified>
</cp:coreProperties>
</file>