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67" r:id="rId6"/>
    <p:sldId id="266" r:id="rId7"/>
    <p:sldId id="264" r:id="rId8"/>
    <p:sldId id="263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671A0E3-DCBB-403E-9B82-0A049E0D497B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A327C37-7CB1-4728-A6EF-B88028062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Korean%20Dash%20Cam%20Car%20Crash%20Compilation%20Video%204%20(&#48660;&#47001;&#48149;&#49828;%20&#51088;&#46041;&#52264;%20&#49324;&#44256;&#51032;%20&#49440;&#53469;%204%20&#48512;%20)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Guy%20Gets%20Beaten%20up%20by%20Four%20Mascots%20in%20Road%20Rage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candrive.ca/british-columbia/class-7-practice-tes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643866" cy="1500198"/>
          </a:xfrm>
        </p:spPr>
        <p:txBody>
          <a:bodyPr/>
          <a:lstStyle/>
          <a:p>
            <a:r>
              <a:rPr lang="en-US" dirty="0" smtClean="0"/>
              <a:t>My Car was Totaled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koreatimesus.com/wp-content/uploads/2014/05/leban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151" y="2362200"/>
            <a:ext cx="6023649" cy="357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371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a teenager who is just starting to drive?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5 pieces of advice would you give …</a:t>
            </a:r>
            <a:endParaRPr lang="en-US" dirty="0"/>
          </a:p>
        </p:txBody>
      </p:sp>
      <p:pic>
        <p:nvPicPr>
          <p:cNvPr id="9218" name="Picture 2" descr="http://vapresspass.com/wp-content/uploads/2013/11/dri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7200"/>
            <a:ext cx="2747415" cy="2063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Watch… </a:t>
            </a:r>
            <a:endParaRPr lang="en-US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4167" t="5926" r="21250" b="36296"/>
          <a:stretch>
            <a:fillRect/>
          </a:stretch>
        </p:blipFill>
        <p:spPr bwMode="auto">
          <a:xfrm>
            <a:off x="914400" y="1905000"/>
            <a:ext cx="7239000" cy="36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077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dirty="0" smtClean="0"/>
              <a:t> </a:t>
            </a:r>
            <a:endParaRPr lang="en-US" dirty="0" smtClean="0"/>
          </a:p>
          <a:p>
            <a:r>
              <a:rPr lang="en-US" dirty="0" smtClean="0"/>
              <a:t>Do you always wear a seatbelt?</a:t>
            </a:r>
          </a:p>
          <a:p>
            <a:endParaRPr lang="en-US" dirty="0" smtClean="0"/>
          </a:p>
          <a:p>
            <a:r>
              <a:rPr lang="en-US" dirty="0" smtClean="0"/>
              <a:t>Do the people you are with always wear a seatbelt?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you ever been in a car accident? Describe what happened.</a:t>
            </a:r>
          </a:p>
          <a:p>
            <a:endParaRPr lang="en-US" dirty="0" smtClean="0"/>
          </a:p>
          <a:p>
            <a:r>
              <a:rPr lang="en-US" dirty="0" smtClean="0"/>
              <a:t>Have you ever seen a car accident? Explain.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do you think is the biggest cause of car accidents? Why?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Should children always wear a seatbelt? Y/N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Is it Ok for a baby to be in the front seat of a car?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Is it ok for the mom or dad to hold a baby while driving?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Is it ok to let your child put their head out of the sun roof?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Child Safety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979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Rage</a:t>
            </a:r>
            <a:endParaRPr lang="en-US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2500" t="4444" r="20833" b="34815"/>
          <a:stretch>
            <a:fillRect/>
          </a:stretch>
        </p:blipFill>
        <p:spPr bwMode="auto">
          <a:xfrm>
            <a:off x="457200" y="1447800"/>
            <a:ext cx="8305800" cy="42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you ever get angry when driving?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do  drivers do what makes you angry?</a:t>
            </a:r>
          </a:p>
          <a:p>
            <a:endParaRPr lang="en-US" dirty="0" smtClean="0"/>
          </a:p>
          <a:p>
            <a:r>
              <a:rPr lang="en-US" dirty="0" smtClean="0"/>
              <a:t>What do you do when you are angry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Have you ever experienced or seen someone else with road rage? </a:t>
            </a:r>
            <a:r>
              <a:rPr lang="en-US" smtClean="0"/>
              <a:t>What happened?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 group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better driver’s men or women?</a:t>
            </a:r>
            <a:endParaRPr lang="en-US" dirty="0"/>
          </a:p>
        </p:txBody>
      </p:sp>
      <p:pic>
        <p:nvPicPr>
          <p:cNvPr id="28674" name="Picture 2" descr="https://newsomecommunityfirst.files.wordpress.com/2013/01/istock_000022347140xsma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133600"/>
            <a:ext cx="5991087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715000"/>
            <a:ext cx="8229600" cy="3048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http://icandrive.ca/british-columbia/class-7-practice-test/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Driver’s Test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9167" t="16296" r="20000" b="16296"/>
          <a:stretch>
            <a:fillRect/>
          </a:stretch>
        </p:blipFill>
        <p:spPr bwMode="auto">
          <a:xfrm>
            <a:off x="1676400" y="1371600"/>
            <a:ext cx="6424246" cy="40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5833" t="17778" r="41667" b="2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ting">
  <a:themeElements>
    <a:clrScheme name="Hunting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Hunting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214</TotalTime>
  <Words>200</Words>
  <Application>Microsoft Office PowerPoint</Application>
  <PresentationFormat>화면 슬라이드 쇼(4:3)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HY견명조</vt:lpstr>
      <vt:lpstr>Arial</vt:lpstr>
      <vt:lpstr>Georgia</vt:lpstr>
      <vt:lpstr>Wingdings</vt:lpstr>
      <vt:lpstr>Hunting</vt:lpstr>
      <vt:lpstr>My Car was Totaled</vt:lpstr>
      <vt:lpstr>Watch… </vt:lpstr>
      <vt:lpstr>Group Discussion</vt:lpstr>
      <vt:lpstr>Child Safety</vt:lpstr>
      <vt:lpstr>Road Rage</vt:lpstr>
      <vt:lpstr>Ask your group</vt:lpstr>
      <vt:lpstr>Who are better driver’s men or women?</vt:lpstr>
      <vt:lpstr>Driver’s Test</vt:lpstr>
      <vt:lpstr>PowerPoint 프레젠테이션</vt:lpstr>
      <vt:lpstr>What 5 pieces of advice would you give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Car was Totaled</dc:title>
  <dc:creator>user</dc:creator>
  <cp:lastModifiedBy>100</cp:lastModifiedBy>
  <cp:revision>13</cp:revision>
  <dcterms:created xsi:type="dcterms:W3CDTF">2015-11-02T01:06:34Z</dcterms:created>
  <dcterms:modified xsi:type="dcterms:W3CDTF">2015-11-18T03:33:01Z</dcterms:modified>
</cp:coreProperties>
</file>