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325" r:id="rId3"/>
    <p:sldId id="321" r:id="rId4"/>
    <p:sldId id="323" r:id="rId5"/>
    <p:sldId id="329" r:id="rId6"/>
    <p:sldId id="328" r:id="rId7"/>
    <p:sldId id="327" r:id="rId8"/>
    <p:sldId id="330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FBA94-BC5D-4DAC-857A-61DA0595A7EE}" type="datetimeFigureOut">
              <a:rPr lang="en-US" smtClean="0"/>
              <a:pPr/>
              <a:t>5/27/2015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095D8-2E1B-4307-989B-802C7AA839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FBA94-BC5D-4DAC-857A-61DA0595A7EE}" type="datetimeFigureOut">
              <a:rPr lang="en-US" smtClean="0"/>
              <a:pPr/>
              <a:t>5/27/2015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095D8-2E1B-4307-989B-802C7AA839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FBA94-BC5D-4DAC-857A-61DA0595A7EE}" type="datetimeFigureOut">
              <a:rPr lang="en-US" smtClean="0"/>
              <a:pPr/>
              <a:t>5/27/2015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095D8-2E1B-4307-989B-802C7AA839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FBA94-BC5D-4DAC-857A-61DA0595A7EE}" type="datetimeFigureOut">
              <a:rPr lang="en-US" smtClean="0"/>
              <a:pPr/>
              <a:t>5/27/2015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095D8-2E1B-4307-989B-802C7AA839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FBA94-BC5D-4DAC-857A-61DA0595A7EE}" type="datetimeFigureOut">
              <a:rPr lang="en-US" smtClean="0"/>
              <a:pPr/>
              <a:t>5/27/2015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095D8-2E1B-4307-989B-802C7AA839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FBA94-BC5D-4DAC-857A-61DA0595A7EE}" type="datetimeFigureOut">
              <a:rPr lang="en-US" smtClean="0"/>
              <a:pPr/>
              <a:t>5/27/2015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095D8-2E1B-4307-989B-802C7AA839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FBA94-BC5D-4DAC-857A-61DA0595A7EE}" type="datetimeFigureOut">
              <a:rPr lang="en-US" smtClean="0"/>
              <a:pPr/>
              <a:t>5/27/2015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095D8-2E1B-4307-989B-802C7AA839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FBA94-BC5D-4DAC-857A-61DA0595A7EE}" type="datetimeFigureOut">
              <a:rPr lang="en-US" smtClean="0"/>
              <a:pPr/>
              <a:t>5/27/2015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095D8-2E1B-4307-989B-802C7AA839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FBA94-BC5D-4DAC-857A-61DA0595A7EE}" type="datetimeFigureOut">
              <a:rPr lang="en-US" smtClean="0"/>
              <a:pPr/>
              <a:t>5/27/2015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095D8-2E1B-4307-989B-802C7AA839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FBA94-BC5D-4DAC-857A-61DA0595A7EE}" type="datetimeFigureOut">
              <a:rPr lang="en-US" smtClean="0"/>
              <a:pPr/>
              <a:t>5/27/2015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095D8-2E1B-4307-989B-802C7AA839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FBA94-BC5D-4DAC-857A-61DA0595A7EE}" type="datetimeFigureOut">
              <a:rPr lang="en-US" smtClean="0"/>
              <a:pPr/>
              <a:t>5/27/2015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095D8-2E1B-4307-989B-802C7AA839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6FBA94-BC5D-4DAC-857A-61DA0595A7EE}" type="datetimeFigureOut">
              <a:rPr lang="en-US" smtClean="0"/>
              <a:pPr/>
              <a:t>5/27/2015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6095D8-2E1B-4307-989B-802C7AA8397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wsj.com/articles/can-money-buy-happiness-heres-what-science-has-to-say-141556953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MichaelNorton_2011X-480p-ko.mp4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http://www.edelomahony.com/wp-content/uploads/2011/07/mone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657600" y="5029200"/>
            <a:ext cx="5257800" cy="12192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Earning Money</a:t>
            </a:r>
            <a:endParaRPr lang="en-US" sz="6000" b="1" spc="50" dirty="0">
              <a:ln w="11430"/>
              <a:solidFill>
                <a:schemeClr val="accent3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About Money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important is money for you?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66562" name="Picture 2" descr="http://meridianprime.co.uk/wp-content/uploads/2011/12/scale-1-to-10-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733800"/>
            <a:ext cx="7191954" cy="99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Money Talks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1"/>
            <a:ext cx="8229600" cy="1295400"/>
          </a:xfrm>
        </p:spPr>
        <p:txBody>
          <a:bodyPr/>
          <a:lstStyle/>
          <a:p>
            <a:r>
              <a:rPr lang="en-US" dirty="0" smtClean="0"/>
              <a:t>What is the </a:t>
            </a:r>
            <a:r>
              <a:rPr lang="en-US" dirty="0" smtClean="0"/>
              <a:t>craziest or strangest </a:t>
            </a:r>
            <a:r>
              <a:rPr lang="en-US" dirty="0" smtClean="0"/>
              <a:t>thing you or someone you know has done for money?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May’s Night Job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elitefashionlife.com/files/portfolio/Female_Escort_Wallpaper_JxH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600200"/>
            <a:ext cx="6019800" cy="4514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Would you do it for money?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Explosion 2 3"/>
          <p:cNvSpPr/>
          <p:nvPr/>
        </p:nvSpPr>
        <p:spPr>
          <a:xfrm>
            <a:off x="0" y="1295400"/>
            <a:ext cx="1676400" cy="1447800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Start</a:t>
            </a:r>
            <a:endParaRPr lang="en-US" sz="1400" b="1" dirty="0"/>
          </a:p>
        </p:txBody>
      </p:sp>
      <p:sp>
        <p:nvSpPr>
          <p:cNvPr id="5" name="Explosion 2 4"/>
          <p:cNvSpPr/>
          <p:nvPr/>
        </p:nvSpPr>
        <p:spPr>
          <a:xfrm>
            <a:off x="76200" y="2819400"/>
            <a:ext cx="1676400" cy="1447800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Gamble</a:t>
            </a:r>
            <a:endParaRPr lang="en-US" sz="1200" dirty="0"/>
          </a:p>
        </p:txBody>
      </p:sp>
      <p:sp>
        <p:nvSpPr>
          <p:cNvPr id="6" name="Explosion 2 5"/>
          <p:cNvSpPr/>
          <p:nvPr/>
        </p:nvSpPr>
        <p:spPr>
          <a:xfrm>
            <a:off x="5562600" y="4419600"/>
            <a:ext cx="2209800" cy="1905000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Dress up like a clown and dance in public</a:t>
            </a:r>
            <a:endParaRPr lang="en-US" sz="1200" dirty="0"/>
          </a:p>
        </p:txBody>
      </p:sp>
      <p:sp>
        <p:nvSpPr>
          <p:cNvPr id="7" name="Explosion 2 6"/>
          <p:cNvSpPr/>
          <p:nvPr/>
        </p:nvSpPr>
        <p:spPr>
          <a:xfrm>
            <a:off x="7315200" y="2667000"/>
            <a:ext cx="1828800" cy="1676400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Take a sexy picture of yourself</a:t>
            </a:r>
            <a:endParaRPr lang="en-US" sz="1200" dirty="0"/>
          </a:p>
        </p:txBody>
      </p:sp>
      <p:sp>
        <p:nvSpPr>
          <p:cNvPr id="8" name="Explosion 2 7"/>
          <p:cNvSpPr/>
          <p:nvPr/>
        </p:nvSpPr>
        <p:spPr>
          <a:xfrm>
            <a:off x="3733800" y="4800600"/>
            <a:ext cx="1676400" cy="1447800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Do a dare</a:t>
            </a:r>
            <a:endParaRPr lang="en-US" sz="1200" dirty="0"/>
          </a:p>
        </p:txBody>
      </p:sp>
      <p:sp>
        <p:nvSpPr>
          <p:cNvPr id="9" name="Explosion 2 8"/>
          <p:cNvSpPr/>
          <p:nvPr/>
        </p:nvSpPr>
        <p:spPr>
          <a:xfrm>
            <a:off x="5410200" y="2971800"/>
            <a:ext cx="1981200" cy="1447800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Sell something illegal</a:t>
            </a:r>
            <a:endParaRPr lang="en-US" sz="1200" dirty="0"/>
          </a:p>
        </p:txBody>
      </p:sp>
      <p:sp>
        <p:nvSpPr>
          <p:cNvPr id="10" name="Explosion 2 9"/>
          <p:cNvSpPr/>
          <p:nvPr/>
        </p:nvSpPr>
        <p:spPr>
          <a:xfrm>
            <a:off x="1752600" y="2743200"/>
            <a:ext cx="1828800" cy="1676400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Date someone</a:t>
            </a:r>
          </a:p>
        </p:txBody>
      </p:sp>
      <p:sp>
        <p:nvSpPr>
          <p:cNvPr id="11" name="Explosion 2 10"/>
          <p:cNvSpPr/>
          <p:nvPr/>
        </p:nvSpPr>
        <p:spPr>
          <a:xfrm>
            <a:off x="0" y="4572000"/>
            <a:ext cx="1676400" cy="1447800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Donate your blood</a:t>
            </a:r>
            <a:endParaRPr lang="en-US" sz="1200" dirty="0"/>
          </a:p>
        </p:txBody>
      </p:sp>
      <p:sp>
        <p:nvSpPr>
          <p:cNvPr id="12" name="Explosion 2 11"/>
          <p:cNvSpPr/>
          <p:nvPr/>
        </p:nvSpPr>
        <p:spPr>
          <a:xfrm>
            <a:off x="1828800" y="4724400"/>
            <a:ext cx="1676400" cy="1447800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Model naked</a:t>
            </a:r>
            <a:endParaRPr lang="en-US" sz="1200" dirty="0"/>
          </a:p>
        </p:txBody>
      </p:sp>
      <p:sp>
        <p:nvSpPr>
          <p:cNvPr id="13" name="Explosion 2 12"/>
          <p:cNvSpPr/>
          <p:nvPr/>
        </p:nvSpPr>
        <p:spPr>
          <a:xfrm>
            <a:off x="1905000" y="1143000"/>
            <a:ext cx="1828800" cy="1524000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Kiss someone</a:t>
            </a:r>
          </a:p>
        </p:txBody>
      </p:sp>
      <p:sp>
        <p:nvSpPr>
          <p:cNvPr id="14" name="Explosion 2 13"/>
          <p:cNvSpPr/>
          <p:nvPr/>
        </p:nvSpPr>
        <p:spPr>
          <a:xfrm>
            <a:off x="3733800" y="1371600"/>
            <a:ext cx="1676400" cy="1447800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Shave your head</a:t>
            </a:r>
          </a:p>
        </p:txBody>
      </p:sp>
      <p:sp>
        <p:nvSpPr>
          <p:cNvPr id="15" name="Explosion 2 14"/>
          <p:cNvSpPr/>
          <p:nvPr/>
        </p:nvSpPr>
        <p:spPr>
          <a:xfrm>
            <a:off x="3581400" y="2819400"/>
            <a:ext cx="1981200" cy="1676400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Drink something disgusting</a:t>
            </a:r>
            <a:endParaRPr lang="en-US" sz="1200" dirty="0"/>
          </a:p>
        </p:txBody>
      </p:sp>
      <p:sp>
        <p:nvSpPr>
          <p:cNvPr id="16" name="Explosion 2 15"/>
          <p:cNvSpPr/>
          <p:nvPr/>
        </p:nvSpPr>
        <p:spPr>
          <a:xfrm>
            <a:off x="5638800" y="1143000"/>
            <a:ext cx="1905000" cy="1600200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Fight someone</a:t>
            </a:r>
            <a:endParaRPr lang="en-US" sz="1200" dirty="0"/>
          </a:p>
        </p:txBody>
      </p:sp>
      <p:sp>
        <p:nvSpPr>
          <p:cNvPr id="17" name="Explosion 2 16"/>
          <p:cNvSpPr/>
          <p:nvPr/>
        </p:nvSpPr>
        <p:spPr>
          <a:xfrm>
            <a:off x="7620000" y="4572000"/>
            <a:ext cx="1524000" cy="1600200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Finish</a:t>
            </a:r>
            <a:endParaRPr lang="en-US" sz="1400" b="1" dirty="0"/>
          </a:p>
        </p:txBody>
      </p:sp>
      <p:sp>
        <p:nvSpPr>
          <p:cNvPr id="18" name="Explosion 2 17"/>
          <p:cNvSpPr/>
          <p:nvPr/>
        </p:nvSpPr>
        <p:spPr>
          <a:xfrm>
            <a:off x="7467600" y="1219200"/>
            <a:ext cx="1676400" cy="1447800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Jump out of an airplane</a:t>
            </a:r>
            <a:endParaRPr lang="en-US" sz="1200" dirty="0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1143000" y="6248400"/>
            <a:ext cx="69342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How much money…?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Down Arrow 19"/>
          <p:cNvSpPr/>
          <p:nvPr/>
        </p:nvSpPr>
        <p:spPr>
          <a:xfrm>
            <a:off x="609600" y="4191000"/>
            <a:ext cx="228600" cy="457200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/>
          <p:cNvSpPr/>
          <p:nvPr/>
        </p:nvSpPr>
        <p:spPr>
          <a:xfrm>
            <a:off x="533400" y="2743200"/>
            <a:ext cx="228600" cy="457200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/>
          <p:cNvSpPr/>
          <p:nvPr/>
        </p:nvSpPr>
        <p:spPr>
          <a:xfrm rot="16200000">
            <a:off x="5410200" y="1752600"/>
            <a:ext cx="228600" cy="533400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own Arrow 23"/>
          <p:cNvSpPr/>
          <p:nvPr/>
        </p:nvSpPr>
        <p:spPr>
          <a:xfrm rot="16474676">
            <a:off x="3551936" y="1802498"/>
            <a:ext cx="228600" cy="304800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own Arrow 26"/>
          <p:cNvSpPr/>
          <p:nvPr/>
        </p:nvSpPr>
        <p:spPr>
          <a:xfrm rot="16200000">
            <a:off x="7391400" y="5410200"/>
            <a:ext cx="228600" cy="304800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own Arrow 27"/>
          <p:cNvSpPr/>
          <p:nvPr/>
        </p:nvSpPr>
        <p:spPr>
          <a:xfrm rot="2323874">
            <a:off x="7312492" y="4087065"/>
            <a:ext cx="228600" cy="557037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Down Arrow 28"/>
          <p:cNvSpPr/>
          <p:nvPr/>
        </p:nvSpPr>
        <p:spPr>
          <a:xfrm>
            <a:off x="8153400" y="2590800"/>
            <a:ext cx="228600" cy="304800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Down Arrow 29"/>
          <p:cNvSpPr/>
          <p:nvPr/>
        </p:nvSpPr>
        <p:spPr>
          <a:xfrm rot="13726935">
            <a:off x="7223314" y="2296474"/>
            <a:ext cx="228600" cy="1074962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Down Arrow 30"/>
          <p:cNvSpPr/>
          <p:nvPr/>
        </p:nvSpPr>
        <p:spPr>
          <a:xfrm rot="10566489">
            <a:off x="2606215" y="2521825"/>
            <a:ext cx="228600" cy="461985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Down Arrow 31"/>
          <p:cNvSpPr/>
          <p:nvPr/>
        </p:nvSpPr>
        <p:spPr>
          <a:xfrm rot="5610055">
            <a:off x="3475819" y="3402608"/>
            <a:ext cx="228600" cy="461542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Down Arrow 32"/>
          <p:cNvSpPr/>
          <p:nvPr/>
        </p:nvSpPr>
        <p:spPr>
          <a:xfrm rot="16200000">
            <a:off x="3429000" y="5334000"/>
            <a:ext cx="228600" cy="533400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Down Arrow 33"/>
          <p:cNvSpPr/>
          <p:nvPr/>
        </p:nvSpPr>
        <p:spPr>
          <a:xfrm rot="16809068">
            <a:off x="1459971" y="5534794"/>
            <a:ext cx="228600" cy="525681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Down Arrow 34"/>
          <p:cNvSpPr/>
          <p:nvPr/>
        </p:nvSpPr>
        <p:spPr>
          <a:xfrm rot="10800000">
            <a:off x="4419600" y="4419600"/>
            <a:ext cx="228600" cy="533400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Down Arrow 35"/>
          <p:cNvSpPr/>
          <p:nvPr/>
        </p:nvSpPr>
        <p:spPr>
          <a:xfrm rot="164997">
            <a:off x="6411670" y="2596019"/>
            <a:ext cx="228600" cy="458677"/>
          </a:xfrm>
          <a:prstGeom prst="downArrow">
            <a:avLst>
              <a:gd name="adj1" fmla="val 46807"/>
              <a:gd name="adj2" fmla="val 5000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 you think money can buy happiness?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2400" y="7010400"/>
            <a:ext cx="8229600" cy="990599"/>
          </a:xfrm>
        </p:spPr>
        <p:txBody>
          <a:bodyPr>
            <a:normAutofit/>
          </a:bodyPr>
          <a:lstStyle/>
          <a:p>
            <a:r>
              <a:rPr lang="en-US" sz="1200" dirty="0" smtClean="0">
                <a:hlinkClick r:id="rId2"/>
              </a:rPr>
              <a:t>http://www.wsj.com/articles/can-money-buy-happiness-heres-what-science-has-to-say-1415569538</a:t>
            </a:r>
            <a:endParaRPr lang="en-US" sz="1200" dirty="0" smtClean="0"/>
          </a:p>
          <a:p>
            <a:endParaRPr lang="en-US" sz="1200" dirty="0" smtClean="0"/>
          </a:p>
          <a:p>
            <a:r>
              <a:rPr lang="en-US" sz="1200" dirty="0" smtClean="0"/>
              <a:t>http://www.ted.com/talks/michael_norton_how_to_buy_happiness?language=en</a:t>
            </a:r>
            <a:endParaRPr lang="en-US" sz="1200" dirty="0"/>
          </a:p>
        </p:txBody>
      </p:sp>
      <p:pic>
        <p:nvPicPr>
          <p:cNvPr id="4" name="Picture 6" descr="http://www.downloadwallpapersworld.com/wp-content/uploads/2014/05/money-quote.jpg"/>
          <p:cNvPicPr>
            <a:picLocks noChangeAspect="1" noChangeArrowheads="1"/>
          </p:cNvPicPr>
          <p:nvPr/>
        </p:nvPicPr>
        <p:blipFill>
          <a:blip r:embed="rId3"/>
          <a:srcRect b="8054"/>
          <a:stretch>
            <a:fillRect/>
          </a:stretch>
        </p:blipFill>
        <p:spPr bwMode="auto">
          <a:xfrm>
            <a:off x="-3886200" y="2057400"/>
            <a:ext cx="3512091" cy="2609850"/>
          </a:xfrm>
          <a:prstGeom prst="rect">
            <a:avLst/>
          </a:prstGeom>
          <a:noFill/>
        </p:spPr>
      </p:pic>
      <p:pic>
        <p:nvPicPr>
          <p:cNvPr id="5" name="Picture 8" descr="http://commoncentswisdom.com/wp-content/uploads/2013/06/MoneyQuotes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000" y="3810000"/>
            <a:ext cx="4191000" cy="2575512"/>
          </a:xfrm>
          <a:prstGeom prst="rect">
            <a:avLst/>
          </a:prstGeom>
          <a:noFill/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2057400"/>
            <a:ext cx="8229600" cy="1905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How much money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do you need to be happy?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0" descr="https://fbcdn-sphotos-e-a.akamaihd.net/hphotos-ak-xap1/v/t1.0-9/11205114_10152722852772461_5499713062179765642_n.png?oh=f27447179139199178d7a711a2c65bf9&amp;oe=560402FA&amp;__gda__=1439009455_8e706042bbd0cce85c0cae21a514ec3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If you had a lot of money how would you spend it?</a:t>
            </a:r>
            <a:endParaRPr lang="en-US" dirty="0"/>
          </a:p>
        </p:txBody>
      </p:sp>
      <p:pic>
        <p:nvPicPr>
          <p:cNvPr id="1026" name="Picture 2">
            <a:hlinkClick r:id="rId2" action="ppaction://hlinkfile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47159" t="30305" r="9277" b="39390"/>
          <a:stretch>
            <a:fillRect/>
          </a:stretch>
        </p:blipFill>
        <p:spPr bwMode="auto">
          <a:xfrm>
            <a:off x="2209800" y="4343400"/>
            <a:ext cx="4868333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2057400"/>
            <a:ext cx="8229600" cy="1905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woul</a:t>
            </a:r>
            <a:r>
              <a:rPr lang="en-US" sz="3200" baseline="0" dirty="0" smtClean="0"/>
              <a:t>d</a:t>
            </a:r>
            <a:r>
              <a:rPr lang="en-US" sz="3200" dirty="0" smtClean="0"/>
              <a:t> you do?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would you buy?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Who would you spend the most on?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13871</TotalTime>
  <Words>145</Words>
  <Application>Microsoft Office PowerPoint</Application>
  <PresentationFormat>On-screen Show (4:3)</PresentationFormat>
  <Paragraphs>33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About Money</vt:lpstr>
      <vt:lpstr>Money Talks</vt:lpstr>
      <vt:lpstr>May’s Night Job</vt:lpstr>
      <vt:lpstr>Would you do it for money? </vt:lpstr>
      <vt:lpstr>Do you think money can buy happiness?</vt:lpstr>
      <vt:lpstr>Slide 7</vt:lpstr>
      <vt:lpstr>If you had a lot of money how would you spend it?</vt:lpstr>
    </vt:vector>
  </TitlesOfParts>
  <Company>Wipro LTD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x0038075</dc:creator>
  <cp:lastModifiedBy>user</cp:lastModifiedBy>
  <cp:revision>192</cp:revision>
  <dcterms:created xsi:type="dcterms:W3CDTF">2012-11-15T13:52:53Z</dcterms:created>
  <dcterms:modified xsi:type="dcterms:W3CDTF">2015-05-27T00:50:50Z</dcterms:modified>
</cp:coreProperties>
</file>