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1" r:id="rId4"/>
    <p:sldId id="263" r:id="rId5"/>
    <p:sldId id="258" r:id="rId6"/>
    <p:sldId id="303" r:id="rId7"/>
    <p:sldId id="262" r:id="rId8"/>
    <p:sldId id="304" r:id="rId9"/>
    <p:sldId id="265" r:id="rId10"/>
    <p:sldId id="305" r:id="rId11"/>
    <p:sldId id="266" r:id="rId12"/>
    <p:sldId id="306" r:id="rId13"/>
    <p:sldId id="267" r:id="rId14"/>
    <p:sldId id="307" r:id="rId15"/>
    <p:sldId id="268" r:id="rId16"/>
    <p:sldId id="308" r:id="rId17"/>
    <p:sldId id="270" r:id="rId18"/>
    <p:sldId id="309" r:id="rId19"/>
    <p:sldId id="271" r:id="rId20"/>
    <p:sldId id="310" r:id="rId21"/>
    <p:sldId id="272" r:id="rId22"/>
    <p:sldId id="311" r:id="rId23"/>
    <p:sldId id="273" r:id="rId24"/>
    <p:sldId id="259" r:id="rId25"/>
    <p:sldId id="274" r:id="rId26"/>
    <p:sldId id="302" r:id="rId27"/>
    <p:sldId id="301" r:id="rId28"/>
    <p:sldId id="300" r:id="rId29"/>
    <p:sldId id="299" r:id="rId30"/>
    <p:sldId id="296" r:id="rId31"/>
    <p:sldId id="298" r:id="rId32"/>
    <p:sldId id="297" r:id="rId33"/>
    <p:sldId id="295" r:id="rId34"/>
    <p:sldId id="294" r:id="rId35"/>
    <p:sldId id="293" r:id="rId36"/>
    <p:sldId id="280" r:id="rId37"/>
    <p:sldId id="292" r:id="rId38"/>
    <p:sldId id="291" r:id="rId39"/>
    <p:sldId id="260" r:id="rId40"/>
    <p:sldId id="26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40" autoAdjust="0"/>
    <p:restoredTop sz="88204" autoAdjust="0"/>
  </p:normalViewPr>
  <p:slideViewPr>
    <p:cSldViewPr>
      <p:cViewPr varScale="1">
        <p:scale>
          <a:sx n="102" d="100"/>
          <a:sy n="102" d="100"/>
        </p:scale>
        <p:origin x="-18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4C3B1-66B7-4A34-9AE0-CE0DE7E06C4C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F8A49-1338-4168-80E4-E805F91950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10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 Screen, put whatever text you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 slide for 5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 slide for TNT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TNT – team blows up their own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 slide for spider jockey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Spider Jockey – Steals the wood</a:t>
            </a:r>
            <a:r>
              <a:rPr lang="en-US" baseline="0" dirty="0" smtClean="0"/>
              <a:t> from one team and gives to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 slide for creeper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Creeper – Blows up all the </a:t>
            </a:r>
            <a:r>
              <a:rPr lang="en-US" dirty="0" err="1" smtClean="0"/>
              <a:t>pointssssssssssssss</a:t>
            </a:r>
            <a:r>
              <a:rPr lang="en-US" dirty="0" smtClean="0"/>
              <a:t>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 slide for no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Steve to reveal the answer to the questions and then click on the fire or the axe depending on whether or not the students answered the questions correctly.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 – no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Creeper – Blows up all </a:t>
            </a:r>
            <a:r>
              <a:rPr lang="en-US" dirty="0" err="1" smtClean="0"/>
              <a:t>pointssssssssssssss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 slide for 1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 slide for 2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</a:t>
            </a:r>
            <a:r>
              <a:rPr lang="en-US" baseline="0" dirty="0" smtClean="0"/>
              <a:t> slide for 3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 slide for 4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8A49-1338-4168-80E4-E805F91950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EDC1-0E13-4E5F-9F2C-BD5022CFC7BC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5EDC1-0E13-4E5F-9F2C-BD5022CFC7BC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AF8D-0DE1-4D53-88A7-14260B233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8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0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2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3.jpe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audio" Target="../media/audio5.wav"/><Relationship Id="rId6" Type="http://schemas.openxmlformats.org/officeDocument/2006/relationships/image" Target="../media/image11.png"/><Relationship Id="rId11" Type="http://schemas.openxmlformats.org/officeDocument/2006/relationships/image" Target="../media/image6.jpeg"/><Relationship Id="rId5" Type="http://schemas.openxmlformats.org/officeDocument/2006/relationships/notesSlide" Target="../notesSlides/notesSlide18.xml"/><Relationship Id="rId10" Type="http://schemas.openxmlformats.org/officeDocument/2006/relationships/slide" Target="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audio6.wav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20.xml"/><Relationship Id="rId9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6.xml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1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ndreya%20Kossar\&#48148;&#53461;%20&#54868;&#47732;\Minecraft\Fuse-creeper.mp3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3" Type="http://schemas.openxmlformats.org/officeDocument/2006/relationships/image" Target="../media/image11.png"/><Relationship Id="rId7" Type="http://schemas.openxmlformats.org/officeDocument/2006/relationships/slide" Target="slide28.xml"/><Relationship Id="rId12" Type="http://schemas.openxmlformats.org/officeDocument/2006/relationships/slide" Target="slide33.xml"/><Relationship Id="rId17" Type="http://schemas.openxmlformats.org/officeDocument/2006/relationships/slide" Target="slide38.xml"/><Relationship Id="rId2" Type="http://schemas.openxmlformats.org/officeDocument/2006/relationships/slide" Target="slide26.xml"/><Relationship Id="rId16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slide" Target="slide30.xml"/><Relationship Id="rId5" Type="http://schemas.openxmlformats.org/officeDocument/2006/relationships/slide" Target="slide27.xml"/><Relationship Id="rId15" Type="http://schemas.openxmlformats.org/officeDocument/2006/relationships/slide" Target="slide37.xml"/><Relationship Id="rId10" Type="http://schemas.openxmlformats.org/officeDocument/2006/relationships/slide" Target="slide32.xml"/><Relationship Id="rId4" Type="http://schemas.openxmlformats.org/officeDocument/2006/relationships/slide" Target="slide24.xml"/><Relationship Id="rId9" Type="http://schemas.openxmlformats.org/officeDocument/2006/relationships/slide" Target="slide29.xml"/><Relationship Id="rId14" Type="http://schemas.openxmlformats.org/officeDocument/2006/relationships/slide" Target="slide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4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1500166" y="3071810"/>
            <a:ext cx="6143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Start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4357694"/>
            <a:ext cx="6143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Continue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5357826"/>
            <a:ext cx="3000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Final Review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5357826"/>
            <a:ext cx="3000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Game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1524000" y="3657600"/>
            <a:ext cx="6143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New Game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pic>
        <p:nvPicPr>
          <p:cNvPr id="11" name="Galaga - Chance Stage-2.wav">
            <a:hlinkClick r:id="" action="ppaction://media"/>
          </p:cNvPr>
          <p:cNvPicPr>
            <a:picLocks noRot="1" noChangeAspect="1"/>
          </p:cNvPicPr>
          <p:nvPr>
            <a:wavAudioFile r:embed="rId1" name="Galaga - Chance Stage-2.wav"/>
          </p:nvPr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7772" y="4357694"/>
            <a:ext cx="1336228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4" name="Picture 3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5" name="Picture 4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86116" y="5072074"/>
            <a:ext cx="2143140" cy="914400"/>
          </a:xfrm>
          <a:prstGeom prst="round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3 points</a:t>
            </a:r>
            <a:endParaRPr lang="en-US" sz="4400" b="1" dirty="0"/>
          </a:p>
        </p:txBody>
      </p:sp>
      <p:pic>
        <p:nvPicPr>
          <p:cNvPr id="10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6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0"/>
            <a:ext cx="2071670" cy="2398240"/>
          </a:xfrm>
          <a:prstGeom prst="rect">
            <a:avLst/>
          </a:prstGeom>
        </p:spPr>
      </p:pic>
      <p:pic>
        <p:nvPicPr>
          <p:cNvPr id="6" name="Picture 5" descr="minecraft-steve-hug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0.067 -0.05327  C 0.081 -0.06526  0.102 -0.07192  0.124 -0.07192  C 0.149 -0.07192  0.169 -0.06526  0.183 -0.05327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3.12139E-6 L -0.06146 -0.03769 C -0.07431 -0.04625 -0.09358 -0.05087 -0.11354 -0.05087 C -0.13629 -0.05087 -0.15469 -0.04625 -0.16754 -0.03769 L -0.22865 3.12139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4" name="Picture 3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5" name="Picture 4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6" name="Picture 5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86116" y="5072074"/>
            <a:ext cx="2143140" cy="914400"/>
          </a:xfrm>
          <a:prstGeom prst="round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4 points</a:t>
            </a:r>
            <a:endParaRPr lang="en-US" sz="4400" b="1" dirty="0"/>
          </a:p>
        </p:txBody>
      </p:sp>
      <p:pic>
        <p:nvPicPr>
          <p:cNvPr id="11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6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0"/>
            <a:ext cx="2071670" cy="2398240"/>
          </a:xfrm>
          <a:prstGeom prst="rect">
            <a:avLst/>
          </a:prstGeom>
        </p:spPr>
      </p:pic>
      <p:pic>
        <p:nvPicPr>
          <p:cNvPr id="7" name="Picture 6" descr="minecraft-steve-hug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1.96532E-6 L 0.02083 -0.06104 C 0.02534 -0.07468 0.03194 -0.08231 0.03871 -0.08231 C 0.04653 -0.08231 0.05278 -0.07468 0.05729 -0.06104 L 0.07847 -1.96532E-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-0.01945 -0.03769 C -0.02344 -0.04625 -0.02952 -0.05087 -0.03577 -0.05087 C -0.04271 -0.05087 -0.04844 -0.04625 -0.05261 -0.03769 L -0.07118 2.658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0.06094 -0.04532 C 0.07378 -0.05573 0.09305 -0.06127 0.11284 -0.06127 C 0.13576 -0.06127 0.15399 -0.05573 0.16684 -0.04532 L 0.22812 2.65896E-6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31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-0.05938 -0.05364 C -0.0717 -0.0659 -0.09011 -0.07191 -0.10955 -0.07191 C -0.1316 -0.07191 -0.14948 -0.0659 -0.16181 -0.05364 L -0.22084 2.65896E-6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3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" name="Picture 17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19" name="Picture 18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20" name="Picture 19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21" name="Picture 20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22" name="Picture 21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86116" y="5072074"/>
            <a:ext cx="2143140" cy="914400"/>
          </a:xfrm>
          <a:prstGeom prst="round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5 points</a:t>
            </a:r>
            <a:endParaRPr lang="en-US" sz="4400" b="1" dirty="0"/>
          </a:p>
        </p:txBody>
      </p:sp>
      <p:pic>
        <p:nvPicPr>
          <p:cNvPr id="12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6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0"/>
            <a:ext cx="2071670" cy="2398240"/>
          </a:xfrm>
          <a:prstGeom prst="rect">
            <a:avLst/>
          </a:prstGeom>
        </p:spPr>
      </p:pic>
      <p:pic>
        <p:nvPicPr>
          <p:cNvPr id="23" name="Picture 22" descr="minecraft-steve-hug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0.05677 -0.05318 C 0.06857 -0.0652 0.08646 -0.07191 0.10503 -0.07191 C 0.12639 -0.07191 0.1434 -0.0652 0.15521 -0.05318 L 0.21232 2.65896E-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-0.05104 -0.03769 C -0.06163 -0.04625 -0.07761 -0.05087 -0.0941 -0.05087 C -0.11285 -0.05087 -0.12813 -0.04625 -0.13889 -0.03769 L -0.18924 2.658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0.11389 -0.05318 C 0.13767 -0.0652 0.17344 -0.07191 0.21059 -0.07191 C 0.25312 -0.07191 0.28715 -0.0652 0.31094 -0.05318 L 0.425 2.65896E-6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36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1.96532E-6 L -0.10156 -0.06104 C -0.12292 -0.07468 -0.15469 -0.08231 -0.18768 -0.08231 C -0.2257 -0.08231 -0.25573 -0.07468 -0.27709 -0.06104 L -0.3783 -1.96532E-6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41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ntblo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714620"/>
            <a:ext cx="1143008" cy="1143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794" y="4857760"/>
            <a:ext cx="5286412" cy="1143008"/>
          </a:xfrm>
          <a:prstGeom prst="round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TNT!</a:t>
            </a:r>
          </a:p>
          <a:p>
            <a:pPr algn="ctr"/>
            <a:r>
              <a:rPr lang="en-US" sz="3600" b="1" dirty="0" smtClean="0"/>
              <a:t>10 Points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7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0"/>
            <a:ext cx="2071670" cy="2398240"/>
          </a:xfrm>
          <a:prstGeom prst="rect">
            <a:avLst/>
          </a:prstGeom>
        </p:spPr>
      </p:pic>
      <p:pic>
        <p:nvPicPr>
          <p:cNvPr id="5" name="Picture 4" descr="minecraft-steve-hug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pic>
        <p:nvPicPr>
          <p:cNvPr id="16" name="explosion-2.wav">
            <a:hlinkClick r:id="" action="ppaction://media"/>
          </p:cNvPr>
          <p:cNvPicPr>
            <a:picLocks noRot="1" noChangeAspect="1"/>
          </p:cNvPicPr>
          <p:nvPr>
            <a:wavAudioFile r:embed="rId2" name="explosion-2.wav"/>
          </p:nvPr>
        </p:nvPicPr>
        <p:blipFill>
          <a:blip r:embed="rId10"/>
          <a:stretch>
            <a:fillRect/>
          </a:stretch>
        </p:blipFill>
        <p:spPr>
          <a:xfrm>
            <a:off x="-1" y="-14066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3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86058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306" y="2786058"/>
            <a:ext cx="1214446" cy="120032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 descr="Stic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643182"/>
            <a:ext cx="1428750" cy="142875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785918" y="1071546"/>
            <a:ext cx="6715172" cy="1428760"/>
          </a:xfrm>
          <a:prstGeom prst="wedgeRoundRectCallout">
            <a:avLst>
              <a:gd name="adj1" fmla="val -54334"/>
              <a:gd name="adj2" fmla="val 99748"/>
              <a:gd name="adj3" fmla="val 166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6 points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9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7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62" y="4459760"/>
            <a:ext cx="2071670" cy="2398240"/>
          </a:xfrm>
          <a:prstGeom prst="rect">
            <a:avLst/>
          </a:prstGeom>
        </p:spPr>
      </p:pic>
      <p:pic>
        <p:nvPicPr>
          <p:cNvPr id="5" name="Picture 4" descr="minecraft-steve-hug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pic>
        <p:nvPicPr>
          <p:cNvPr id="12" name="Austin Groove-2.wav">
            <a:hlinkClick r:id="" action="ppaction://media"/>
          </p:cNvPr>
          <p:cNvPicPr>
            <a:picLocks noRot="1" noChangeAspect="1"/>
          </p:cNvPicPr>
          <p:nvPr>
            <a:wavAudioFile r:embed="rId2" name="Austin Groove-2.wav"/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1714488"/>
            <a:ext cx="1647331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017 0.01041 C -0.00382 0.0696 -0.01458 0.11237 -0.02534 0.11237 C -0.03593 0.11237 -0.04531 0.0696 -0.04861 0.01041 C -0.05312 0.0696 -0.06215 0.11237 -0.07326 0.11237 C -0.08402 0.11237 -0.0934 0.0696 -0.09618 0.01041 C -0.10086 0.0696 -0.11041 0.11237 -0.12083 0.11237 C -0.13194 0.11237 -0.1427 0.0696 -0.14566 0.01041 C -0.14878 0.0696 -0.15833 0.11237 -0.17048 0.11237 C -0.17968 0.11237 -0.19027 0.0696 -0.19357 0.01041 C -0.19687 0.0696 -0.20746 0.11237 -0.2184 0.11237 C -0.22899 0.11237 -0.23854 0.0696 -0.24149 0.01041 C -0.24618 0.0696 -0.25538 0.11237 -0.26632 0.11237 C -0.27691 0.11237 -0.28645 0.0696 -0.29097 0.01041 C -0.29392 0.0696 -0.30329 0.11237 -0.31389 0.11237 C -0.325 0.11237 -0.33541 0.0696 -0.33871 0.01041 C -0.34201 0.0696 -0.35121 0.11237 -0.36371 0.11237 C -0.37413 0.11237 -0.38333 0.0696 -0.38628 0.01041 " pathEditMode="relative" rAng="0" ptsTypes="fffffffffffffffff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5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3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51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329 0.02012 L -0.1835 -0.13294 C -0.2217 -0.16578 -0.27604 -0.18173 -0.33072 -0.17479 C -0.39305 -0.16647 -0.44149 -0.13803 -0.47378 -0.09387 L -0.62673 0.10382 " pathEditMode="relative" rAng="5055920" ptsTypes="FffFF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0" y="-7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7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61371 0.11399 C -0.61718 0.17225 -0.62812 0.21433 -0.63906 0.21433 C -0.65017 0.21433 -0.65972 0.17225 -0.66302 0.11399 C -0.6677 0.17225 -0.67708 0.21433 -0.68836 0.21433 C -0.69947 0.21433 -0.70902 0.17225 -0.71215 0.11399 C -0.71684 0.17225 -0.72638 0.21433 -0.7375 0.21433 C -0.74878 0.21433 -0.75972 0.17225 -0.76284 0.11399 C -0.76614 0.17225 -0.77569 0.21433 -0.78836 0.21433 C -0.79774 0.21433 -0.80868 0.17225 -0.81197 0.11399 C -0.81545 0.17225 -0.82638 0.21433 -0.83732 0.21433 C -0.84843 0.21433 -0.85798 0.17225 -0.86128 0.11399 C -0.86597 0.17225 -0.87534 0.21433 -0.88663 0.21433 C -0.89774 0.21433 -0.90729 0.17225 -0.91197 0.11399 C -0.9151 0.17225 -0.92465 0.21433 -0.93576 0.21433 C -0.94704 0.21433 -0.95798 0.17225 -0.96111 0.11399 C -0.96441 0.17225 -0.97395 0.21433 -0.98663 0.21433 C -0.99774 0.21433 -1.00694 0.17225 -1.01024 0.11399 " pathEditMode="relative" rAng="0" ptsTypes="fffffffffffffffff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282" y="142852"/>
            <a:ext cx="8715436" cy="585791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Fire – Score Incorrect answers 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	   (no points)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Axe – Score Correct answers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	   (click to show points)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Steve – Home/Forward/Answer</a:t>
            </a: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 descr="Fir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736"/>
            <a:ext cx="1357322" cy="1357322"/>
          </a:xfrm>
          <a:prstGeom prst="rect">
            <a:avLst/>
          </a:prstGeom>
        </p:spPr>
      </p:pic>
      <p:pic>
        <p:nvPicPr>
          <p:cNvPr id="4" name="Picture 3" descr="axe-minecraft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286124"/>
            <a:ext cx="1091025" cy="1263010"/>
          </a:xfrm>
          <a:prstGeom prst="rect">
            <a:avLst/>
          </a:prstGeom>
        </p:spPr>
      </p:pic>
      <p:pic>
        <p:nvPicPr>
          <p:cNvPr id="5" name="Picture 4" descr="minecraft-steve-hug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4786322"/>
            <a:ext cx="812361" cy="10740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Stic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78" y="2643192"/>
            <a:ext cx="1428750" cy="142875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57158" y="285728"/>
            <a:ext cx="6572296" cy="1285884"/>
          </a:xfrm>
          <a:prstGeom prst="wedgeRoundRectCallout">
            <a:avLst>
              <a:gd name="adj1" fmla="val -5104"/>
              <a:gd name="adj2" fmla="val 113492"/>
              <a:gd name="adj3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 will give you 20 points!</a:t>
            </a:r>
            <a:endParaRPr lang="en-US" sz="4400" b="1" dirty="0"/>
          </a:p>
        </p:txBody>
      </p:sp>
      <p:pic>
        <p:nvPicPr>
          <p:cNvPr id="16" name="Fuse-creeper-2.wav">
            <a:hlinkClick r:id="" action="ppaction://media"/>
          </p:cNvPr>
          <p:cNvPicPr>
            <a:picLocks noRot="1" noChangeAspect="1"/>
          </p:cNvPicPr>
          <p:nvPr>
            <a:wavAudioFile r:embed="rId1" name="Fuse-creeper-2.wav"/>
          </p:nvPr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1928802"/>
            <a:ext cx="1714512" cy="320813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357290" y="4143380"/>
            <a:ext cx="6143668" cy="1714512"/>
          </a:xfrm>
          <a:prstGeom prst="round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20 points!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3" name="chopping-2.wav">
            <a:hlinkClick r:id="" action="ppaction://media"/>
          </p:cNvPr>
          <p:cNvPicPr>
            <a:picLocks noRot="1" noChangeAspect="1"/>
          </p:cNvPicPr>
          <p:nvPr>
            <a:wavAudioFile r:embed="rId2" name="chopping-2.wav"/>
          </p:nvPr>
        </p:nvPicPr>
        <p:blipFill>
          <a:blip r:embed="rId9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84"/>
            <a:ext cx="2071670" cy="2398240"/>
          </a:xfrm>
          <a:prstGeom prst="rect">
            <a:avLst/>
          </a:prstGeom>
        </p:spPr>
      </p:pic>
      <p:pic>
        <p:nvPicPr>
          <p:cNvPr id="7" name="Picture 6" descr="minecraft-steve-hug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pic>
        <p:nvPicPr>
          <p:cNvPr id="15" name="explosion-2.wav">
            <a:hlinkClick r:id="" action="ppaction://media"/>
          </p:cNvPr>
          <p:cNvPicPr>
            <a:picLocks noRot="1" noChangeAspect="1"/>
          </p:cNvPicPr>
          <p:nvPr>
            <a:wavAudioFile r:embed="rId3" name="explosion-2.wav"/>
          </p:nvPr>
        </p:nvPicPr>
        <p:blipFill>
          <a:blip r:embed="rId12"/>
          <a:stretch>
            <a:fillRect/>
          </a:stretch>
        </p:blipFill>
        <p:spPr>
          <a:xfrm>
            <a:off x="-285747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6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9" grpId="1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Stic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2571744"/>
            <a:ext cx="1428750" cy="14287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143108" y="4929198"/>
            <a:ext cx="4857784" cy="928694"/>
          </a:xfrm>
          <a:prstGeom prst="round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No points!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1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7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0"/>
            <a:ext cx="2071670" cy="2398240"/>
          </a:xfrm>
          <a:prstGeom prst="rect">
            <a:avLst/>
          </a:prstGeom>
        </p:spPr>
      </p:pic>
      <p:pic>
        <p:nvPicPr>
          <p:cNvPr id="17" name="fire-2.wav">
            <a:hlinkClick r:id="" action="ppaction://media"/>
          </p:cNvPr>
          <p:cNvPicPr>
            <a:picLocks noRot="1" noChangeAspect="1"/>
          </p:cNvPicPr>
          <p:nvPr>
            <a:wavAudioFile r:embed="rId2" name="fire-2.wav"/>
          </p:nvPr>
        </p:nvPicPr>
        <p:blipFill>
          <a:blip r:embed="rId8"/>
          <a:stretch>
            <a:fillRect/>
          </a:stretch>
        </p:blipFill>
        <p:spPr>
          <a:xfrm>
            <a:off x="3214678" y="3357562"/>
            <a:ext cx="857256" cy="857256"/>
          </a:xfrm>
          <a:prstGeom prst="rect">
            <a:avLst/>
          </a:prstGeom>
        </p:spPr>
      </p:pic>
      <p:pic>
        <p:nvPicPr>
          <p:cNvPr id="22" name="fire-2.wav">
            <a:hlinkClick r:id="" action="ppaction://media"/>
          </p:cNvPr>
          <p:cNvPicPr>
            <a:picLocks noRot="1" noChangeAspect="1"/>
          </p:cNvPicPr>
          <p:nvPr>
            <a:wavAudioFile r:embed="rId2" name="fire-2.wav"/>
          </p:nvPr>
        </p:nvPicPr>
        <p:blipFill>
          <a:blip r:embed="rId8"/>
          <a:stretch>
            <a:fillRect/>
          </a:stretch>
        </p:blipFill>
        <p:spPr>
          <a:xfrm>
            <a:off x="3643306" y="2928934"/>
            <a:ext cx="857256" cy="857256"/>
          </a:xfrm>
          <a:prstGeom prst="rect">
            <a:avLst/>
          </a:prstGeom>
        </p:spPr>
      </p:pic>
      <p:pic>
        <p:nvPicPr>
          <p:cNvPr id="23" name="fire-2.wav">
            <a:hlinkClick r:id="" action="ppaction://media"/>
          </p:cNvPr>
          <p:cNvPicPr>
            <a:picLocks noRot="1" noChangeAspect="1"/>
          </p:cNvPicPr>
          <p:nvPr>
            <a:wavAudioFile r:embed="rId2" name="fire-2.wav"/>
          </p:nvPr>
        </p:nvPicPr>
        <p:blipFill>
          <a:blip r:embed="rId8"/>
          <a:stretch>
            <a:fillRect/>
          </a:stretch>
        </p:blipFill>
        <p:spPr>
          <a:xfrm>
            <a:off x="4071934" y="2571744"/>
            <a:ext cx="857256" cy="857256"/>
          </a:xfrm>
          <a:prstGeom prst="rect">
            <a:avLst/>
          </a:prstGeom>
        </p:spPr>
      </p:pic>
      <p:pic>
        <p:nvPicPr>
          <p:cNvPr id="24" name="fire-2.wav">
            <a:hlinkClick r:id="" action="ppaction://media"/>
          </p:cNvPr>
          <p:cNvPicPr>
            <a:picLocks noRot="1" noChangeAspect="1"/>
          </p:cNvPicPr>
          <p:nvPr>
            <a:wavAudioFile r:embed="rId2" name="fire-2.wav"/>
          </p:nvPr>
        </p:nvPicPr>
        <p:blipFill>
          <a:blip r:embed="rId8"/>
          <a:stretch>
            <a:fillRect/>
          </a:stretch>
        </p:blipFill>
        <p:spPr>
          <a:xfrm>
            <a:off x="4500562" y="2214554"/>
            <a:ext cx="857256" cy="857256"/>
          </a:xfrm>
          <a:prstGeom prst="rect">
            <a:avLst/>
          </a:prstGeom>
        </p:spPr>
      </p:pic>
      <p:pic>
        <p:nvPicPr>
          <p:cNvPr id="7" name="Picture 6" descr="minecraft-steve-hug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-27385"/>
            <a:ext cx="8858312" cy="4142185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Say the following word 3 times: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BABY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Then say: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OH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381000"/>
            <a:ext cx="9144000" cy="327660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Which housework do you hate doing the most? Why?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12" name="Picture 11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543956" cy="40529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/>
              <a:t>Do you feel that men and women should be equally responsible for housework? Why or why not?</a:t>
            </a:r>
            <a:endParaRPr lang="en-US" sz="54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285688" y="4953000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40529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Why do you think that many people who live together fight over housework? What advice would you give?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5688" y="4953000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sp>
        <p:nvSpPr>
          <p:cNvPr id="13" name="Rounded Rectangle 8"/>
          <p:cNvSpPr/>
          <p:nvPr/>
        </p:nvSpPr>
        <p:spPr>
          <a:xfrm>
            <a:off x="0" y="685800"/>
            <a:ext cx="9144000" cy="3227785"/>
          </a:xfrm>
          <a:prstGeom prst="round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If one of your friends was going to have a baby, what advice would you give them?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39767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In your opinion what are 4 important things to have before having a baby?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142852"/>
            <a:ext cx="8715436" cy="585791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Scoring</a:t>
            </a:r>
          </a:p>
          <a:p>
            <a:pPr algn="just"/>
            <a:endParaRPr lang="en-US" sz="4000" b="1" u="sng" dirty="0" smtClean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1 point				2 points</a:t>
            </a: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	3 points			      4 points</a:t>
            </a: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				5 points</a:t>
            </a: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				</a:t>
            </a: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      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9" name="Picture 28" descr="minecraft-steve-hu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pic>
        <p:nvPicPr>
          <p:cNvPr id="13" name="Picture 12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85860"/>
            <a:ext cx="1428750" cy="1428750"/>
          </a:xfrm>
          <a:prstGeom prst="rect">
            <a:avLst/>
          </a:prstGeom>
        </p:spPr>
      </p:pic>
      <p:pic>
        <p:nvPicPr>
          <p:cNvPr id="15" name="Picture 14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214422"/>
            <a:ext cx="1428750" cy="1428750"/>
          </a:xfrm>
          <a:prstGeom prst="rect">
            <a:avLst/>
          </a:prstGeom>
        </p:spPr>
      </p:pic>
      <p:pic>
        <p:nvPicPr>
          <p:cNvPr id="16" name="Picture 15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214422"/>
            <a:ext cx="1428750" cy="1428750"/>
          </a:xfrm>
          <a:prstGeom prst="rect">
            <a:avLst/>
          </a:prstGeom>
        </p:spPr>
      </p:pic>
      <p:pic>
        <p:nvPicPr>
          <p:cNvPr id="17" name="Picture 16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496"/>
            <a:ext cx="1428750" cy="1428750"/>
          </a:xfrm>
          <a:prstGeom prst="rect">
            <a:avLst/>
          </a:prstGeom>
        </p:spPr>
      </p:pic>
      <p:pic>
        <p:nvPicPr>
          <p:cNvPr id="18" name="Picture 17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62" y="2857496"/>
            <a:ext cx="1428750" cy="1428750"/>
          </a:xfrm>
          <a:prstGeom prst="rect">
            <a:avLst/>
          </a:prstGeom>
        </p:spPr>
      </p:pic>
      <p:pic>
        <p:nvPicPr>
          <p:cNvPr id="19" name="Picture 18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857496"/>
            <a:ext cx="1428750" cy="1428750"/>
          </a:xfrm>
          <a:prstGeom prst="rect">
            <a:avLst/>
          </a:prstGeom>
        </p:spPr>
      </p:pic>
      <p:pic>
        <p:nvPicPr>
          <p:cNvPr id="20" name="Picture 19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928934"/>
            <a:ext cx="1428750" cy="1428750"/>
          </a:xfrm>
          <a:prstGeom prst="rect">
            <a:avLst/>
          </a:prstGeom>
        </p:spPr>
      </p:pic>
      <p:pic>
        <p:nvPicPr>
          <p:cNvPr id="21" name="Picture 20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928934"/>
            <a:ext cx="1428750" cy="1428750"/>
          </a:xfrm>
          <a:prstGeom prst="rect">
            <a:avLst/>
          </a:prstGeom>
        </p:spPr>
      </p:pic>
      <p:pic>
        <p:nvPicPr>
          <p:cNvPr id="22" name="Picture 21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28934"/>
            <a:ext cx="1428750" cy="1428750"/>
          </a:xfrm>
          <a:prstGeom prst="rect">
            <a:avLst/>
          </a:prstGeom>
        </p:spPr>
      </p:pic>
      <p:pic>
        <p:nvPicPr>
          <p:cNvPr id="23" name="Picture 22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928934"/>
            <a:ext cx="1428750" cy="1428750"/>
          </a:xfrm>
          <a:prstGeom prst="rect">
            <a:avLst/>
          </a:prstGeom>
        </p:spPr>
      </p:pic>
      <p:pic>
        <p:nvPicPr>
          <p:cNvPr id="24" name="Picture 23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92" y="4429132"/>
            <a:ext cx="1428750" cy="1428750"/>
          </a:xfrm>
          <a:prstGeom prst="rect">
            <a:avLst/>
          </a:prstGeom>
        </p:spPr>
      </p:pic>
      <p:pic>
        <p:nvPicPr>
          <p:cNvPr id="25" name="Picture 24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88" y="4429132"/>
            <a:ext cx="1428750" cy="1428750"/>
          </a:xfrm>
          <a:prstGeom prst="rect">
            <a:avLst/>
          </a:prstGeom>
        </p:spPr>
      </p:pic>
      <p:pic>
        <p:nvPicPr>
          <p:cNvPr id="26" name="Picture 25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84" y="4429132"/>
            <a:ext cx="1428750" cy="1428750"/>
          </a:xfrm>
          <a:prstGeom prst="rect">
            <a:avLst/>
          </a:prstGeom>
        </p:spPr>
      </p:pic>
      <p:pic>
        <p:nvPicPr>
          <p:cNvPr id="27" name="Picture 26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80" y="4429132"/>
            <a:ext cx="1428750" cy="1428750"/>
          </a:xfrm>
          <a:prstGeom prst="rect">
            <a:avLst/>
          </a:prstGeom>
        </p:spPr>
      </p:pic>
      <p:pic>
        <p:nvPicPr>
          <p:cNvPr id="28" name="Picture 27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76" y="4429132"/>
            <a:ext cx="1428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32909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Under what circumstances do you feel that a person should not have a baby?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7" name="Picture 6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1905000"/>
            <a:ext cx="9144000" cy="160020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Do you like changing dirty diapers? Why or why not?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31385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Do you think money can buy happiness? Why or why not?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+mj-lt"/>
              </a:rPr>
              <a:t> </a:t>
            </a:r>
            <a:endParaRPr lang="en-US" sz="40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5688" y="228600"/>
            <a:ext cx="8858312" cy="281940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If you suddenly received a lot of money how would you spend it? Why?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  <p:sp>
        <p:nvSpPr>
          <p:cNvPr id="2" name="AutoShape 6" descr="data:image/jpeg;base64,/9j/4AAQSkZJRgABAQAAAQABAAD/2wCEAAkGBhQSDxQUEBQUFRQVFBQUFBQUFRQUFBQUFBAVFBQUFBQXHCYeFxkjGRQUHy8gIycpLCwsFR4xNTAqNSYrLCkBCQoKDgwOGg8PGiwlHxwqLCwpKiksLCwpKS4sKSksKSkqKikpKSkpLCksKSwpLCkpLCksKSwqLSwuLCkqKSkpLP/AABEIALcBEwMBIgACEQEDEQH/xAAcAAACAgMBAQAAAAAAAAAAAAAABAMFAQIGBwj/xAA8EAABAwIDBQYDBgYBBQAAAAABAAIDBBEFITEGEkFRYRMicYGRoTKx0QcjQsHh8BQVUmJy8TMkQ4Kisv/EABsBAAEFAQEAAAAAAAAAAAAAAAMAAQIEBQYH/8QAMBEAAgEDAwMBBgYDAQAAAAAAAAECAwQREiExBRNBUSIycZGh4RRhgbHR8CNC8RX/2gAMAwEAAhEDEQA/APb0LKE5AwhCEhAhCEhAhCEhAhCEhAhCykIwhCykIwhCEhAhCEhAhCEhAhCEhAhCEhAsLKEhjCFFWVTYo3SP+FjS421sBdSMdcAjiL+qWRGUIQkIEIQnECEISECFlYTCwbLBdbVeWVe1tRIf+R3g3uj0Cr5q6Ti4k+ZWc+oU/Bvx6JV/2kkexCUcx6hbLxM4g4alT0+0UrD3XuHgSpK+i/A0+jTXEvoeyoXm1B9o0rCBIA8dcneo/Ndlg+1ENRkx267+h2R8joVahWjPhmbWtKtH3kWyFlCKVTCELKQgQhCQgQhCQjCELKQxhCEJCBCEJCBCEJCBCEJCBQ1NYyMXkcGjhc6+A4+S4fb7FquOeNkVR/CROsBOYmyMLi05PLh3c/YXzXHfZvtlJDiNYMSEsr+6H1BBcIGseWneYB3InFzTvNyGROWYhry8IR2v2h7WNjp2xgSWlNnOEbrGMfFbeseIz8VWfZjtvJUvlfWTtDZZuypITZul3ODbC+QcxoueBWv2qNY+Ru+8br4LA3FrEv7zT5/JcdsXseZyap72w0dM9rhK64JdC7eJYBrbQk6k2zKBrl3GhLG57894AJJAAzJOQA5lUIxSWqfu0vchHxTkXJ/tjaePU+yQijqMRIe+8FGbFjNJpm6hzh+EHhf04rq4IGsaGsAa1osANAEfeT/IYibSkDKR/wD5brvmFOwG2ZBPEgWHpcrKFMQLKwspCBCEJDnE0GzUW4JHAjIkZ5dL5c1VYpg25nnqdRYc8uf6K/hrYo8nyAtaGnMnXezAab5WH+lR7T7TslNmX3Rpf6cFyUqUUvZOqsq1zVqZececnL1gsVVTT2TFZVXVRUSqccnSaFglNap6XFywggqkkkWvbK3BtFStSi0e17H7eiS0c7ujXn5O+q7sL5hoa4sdcFe0/Z9tV2zBE85gdwnWw/D9Fq0K2rZnJ39l2nrhwdqhCFaMkFhJYljMcA+8OfBozcfouVr9u3ZiMBo5nvH3yQalaEOWWaNpVre6tjt0pUYtDH8cjB03hf0C80rNoppNXuPS+Xoq55cc3Xt+v6qlUv1H3Vk04dJSWas8HqDtraUf90ejvot2bUUx0mb53HzC83p8KY8d0yO/vaxxYOm9bP5Jio2Yc1m81w3dbnuj3z9lX/8ARqcuAR9OteNb/X/h6ZBiEb/gkY7/ABcD7JheLOpnA6jyKtMM2hqoSN1+83+lx3h75jyVyneauUArdKcd4Sz8T1VCpMC2pZUd1w3JP6To7/E/krtXk01lGROEoPEgUVTVNjbvPIA/eQW084Y0udkALlefY9jhkeTfIaDgB9UCvWVKOfJbsrOVzLHhcltie2JzEVmjmc3emgXPVO0Ejvimf5OsPQKmqajry08bpOpJBz8jwI5j1WPO6nLds6yjYUab0pFpWV3atLHPc4OGbXXc0+IK4velpKts1MX3YC29i7u2sY35Zi3PpyVsKzdcDyP70TWMQ7p32HKzTccnaH98wpQrPGpeCne2se9ClPZT4fpL0+D/AHOL2qxsyiOxsAHlsegj3nbxa0fhbvbxtoL5K7pMefNTRU5k+4ja28QNmOIzs4DXvG6Wq6Vsrt54BPUAlTwsYwWaAB6KUrnbbI9Po7jPMmsfD+4OlZi7rX7R58yAmaXbCSM5SPHQuuPQrkZKxKSVN1GNeZel0+m1uj2bBPtAa+wlsf7hkfMcV2EMwe0OaQQdCF8109XY3BIXoOxG3G5II5TdjsvA81oUbnO0jAvul6Fqp/I9WQsNeCLjQ6LKvmACEISEeBPxEnUlLyViTc5RPkzXKo9U0JE09VdIyyrEj0u9yLGJCWxq9yiusucsNajpFWbJWOXRbMYq6GVpBtYgg+BXOWUkc9iiweHkzq8FNNH09hte2aFkjNHNB89CPI3Cr9otoBTssLF5GX9o5ledfZXtsIqaeKXecWPa6JrRcntTuuHRocASeG8UjtDj3aSG7xcn8R3fK5y91flW9jK5OdjZ4ruEuEb4njZe4kkknUnVVbawuKRe2TUtNv6h3m+ThcH1W8UhWNVbb3OpoRjj2Syicn2V1hbLzVRFIoqusa0d9waTbdBBzztroB4oC1PZB6ipRjmq0l+Zdy46/g4jwNvklZcYJ1JVI+oSks6issOranHhFzNip5pJ+LO4FVclQl3TKxFMHKnFHVYZtK4OG9+/Ar1rZTaptQ0Mc4doBlzcBz6r5+imUkGMSRSiSNxa5rg5pHAjRXqVZwMi66fCvxsz3fbXFd1ojB6n8l5/UVVyl8Z2zFRGJjYOdk5o0DgLEDpx81S4fLNO77ttwNXHJg8Xflqh3EtcsoNYWzo0sPb1+JeCIu0UEjLZO8jyP0VvTSiNtsnO4nh5JWprQcy0HyVJxXqaClJ+CgnYf9Zj1V01/aU0YOpaY/R24PTuFIy4lHxYPQKfDatjvhAycTu+LQchw+AHyRKaSZl9ZdWVBSa9xp5Xy4+5zZfZZ7VP1YhM0re+C2RwOn9RsfAqOGFsbhKHghnesRY3Hw++fkm7bzg031Ck6Pd8Yz9ivqAWktcCCNQUq9yfhxVro93dfITISO0O8Ws73cY4ZnM3vYaHW5KjkxCC4bHHdxGZJLmtHGxuQT10CMqW+EZy6tppKdWDWeMY3+bT+grGUxBMQQRwSwIW4cnSLs3qPePs9xzt6UNcbuYPa/5LqrryL7Ka3dltwcS31H1svW7rYoS1QTOJvqSp1mkb3WFrdZRsFI+bnpd5U8yWeVyyPWmRvUDlK5QlGiBkjXdWzQtd5XeDbOmXvPyby5ompR5KkoNlXFA55swEnorWn2Plfm9zYx1u4+g+q6KOFkQswAKF9UUPvkfw2TGC7OxUzi/tZHuLS023WNINr5ZngOKgq8BgcSXmQm+oeAPTdKk7YqRsRcFJVnLYBUtVF6m3n4lfTwxU93MfI25DBdzXNu4E3c0AZd33SkwkMoEtTutP4mxMFr/De5JII43WcShYxpE4LgSLtA0IORJ/eqpccxFhbvNOe7uht73aDYX8Dmj01nk5q8bVbVBv57Y8r1585Oodhph+8NS6Rtr23WWd0vy8Fyte2eqc57Gue1psSBe3Ow42HAJSbGy6mZGCb3ffoC4mw8kzh0UtRusJtE0f8bSACL6kHNxJ4n0U4wcMsq9zvT9tvC4Wfrl8DrakFo3TcAccjlzvxUMshvn++St6mGHc7N7LFvwuFmuaSNQ46+dwVTtpC0Ets45hwG7m06EN4HXMaIHbjyjqaV5VwlJJ/D7kLpFgPUEh5e+q031JQLfcU1lDwKXnNioe2KnpIu0cAdBqneyyyCTcsIt9msF7Z15L9kMyMxvnkDwHVdu94DQ1gDWjINaLAeASGFxhkYAyTEj1UnUbRZjBZ38GrngaqGWxWJDxSssiBkOo5NJmNvmkXERO32XJGoHFSSOBOefitDZFTwBrUFUi4vyUWIz70oljPAB3I2yz5XAHmtK/FPuiG8eB18CrOtoY3g92zuDm5HT8Q0clKTZdrw3ekIz71rHK+f8AibX56K9BwnhvlHHXdrXtYOGfYbIY4JJWsjFwxozAy6m58c7aBMtob3EA3wBYu+EE8bEnveXqoadkr7taxzIr57ziXPHiAMunzVvSwWsN61vZNOaTwFsrabfcl4/v6fp9Chn3mmz2lp8C0/r7ramdvHdvmTlfx0uNV0sslxZ4bI3kc/TiD1Cr6vZ/LtKckgZuYfjYOYP4m9dRx5p08rY1movnZ+v8/c6v7O2Fs0YOvaD/AOl7LdeQ7Au/6mHe4nU8XNYSB4m3svWt5adt7hzPUJOVXfnyS3Qot5CsmefOs7kq4piZiVc1cqj1k1coXhT2WI4d94aOJRE8EWhzA8K7R4c7S+X1XYnutDW6BL0FHuNAA4J8U2SA25PIKcop4KyZLFqtJaVLup0PDQWM00KtFlt/HFui1mbZISuUk2iLpqXI1WYrcuy7pJyOeV+K5irwtkjrhobc52y49FYTG6hL7I8ZyXDAOypadOlCJ2UjFrPPgbKbBqJsUzi894/C7TLkApjOoKh9x1R+7KWzZmS6dRjLKR0L42SZDPl+nToq6qpwzItCRinOt1ZU1UJLMmtbOzr2LTbnx8Ck9yuqMrfOnePp6fD+PkIyYc2TNp3X8OR6FUUzS0lrhYjUfTorwOsckrikYeL/AIrevRFjL1CpNPMSp3l0GD09re/iufpviHRdFSTboUa/oXbZ8yOqp5MlNuk6Kjpa65C6mjaC0KpoyFnLSV8tMbKtqGniu0dQd3qufxChsVCcNJKjXUjn3hQSOTtRHZIyBNEu7MhfMpDUAAAAg26aO71tOvuohFvOA5+w1J9LqKR1z+9EeLwjPuqCrThF8Rep/svr+w22rI4odLdJAo30iXbS4GgU/Q1ha4G9iNDoqcPUrXokXgq1qSkj1DYenifKX/C5tnCMW3S6/wAQ6A2Nhx6ZLvO0XjeyWKFsrSDmPccQvWo5g4AjQgEea17eacTj7+k4VMvyNdohQbyFYyUMHhssaWdGnJUu4LmInqWRCVidwGL7zePDJQTsVngcHdv1J/L8kpvEQkdzrsNpu0dYK6NAG5FVmzdQA/NdTPAHjI5qxQgpQz5OfvKsoVdPg5mopM0v/BdF0LqKxzCikpssk7pjxujkMRp7KgqGrs8Spgbrl6umsTfJVJrDNi3qakU7wl3pydtknIlEsshcoHqdyhcjxKs0aMdZMMkUAU9skQqzRu5yWncpXlLSuTgUtxUss6/P5plk6XkOSw1ym1kNDEdi0gqM11WH4r8APRcTDIrbDp+8D1QJLSHlFSR6xTy3YOvyS1fQXBKhwqvD2DmrCoqQG2RHiSMnMoS2OGxOCxVNOF0ONTgk2XOzOVRrDNug247ipdy/YIsfa6iKkeo7qaDM1KwsuWl1NAJEjFs99lAHrR8imitNFlhVfuStPVeyYHW70I6f7XhcHxBevbJzfcm/Dd+SvWz3wc91aC0pnUfxCEpvoV3JzuDyZygcmXsULmrnUemZF3hX+DQ/dg9FRELqcGb/ANOD+8jZKUcoZzwjEU5YVd0WLnmqOVi0Y4jRBhNwYqlGNVbneUuItcMys1Eg4FcdHXkKT+bEcVa/E5W5lvp7UsotcQe23guQxN2asKrFLhUVZPdV5y1Glb0nTW4lO5JyFTzOSz08S2yNyjIUjlojIryIiFuyRDgoyERFdrJs+VLvcpN1RuCmgeCKTRRgraU5KMFFS2BuWGTxuT9PLZVrCm4ChTRapyOwwfGSwKyqcfu1clTJhzlXyxSpRbyT1VXvKukfmpXKIhNgPF4IXLS6lIWhapE3I0JWqyQgNUkCkyJ60DVO6NbRwKaK02TYfT3eF6bs0d2Hxd8gB9VwFAyxC7/D27sbRyGficyrtBeTnepzyki47VCTEiFayYeDjJaayUljXoeIbIX+AkLm67Y+bg7/ANQqLs5I62PUoPk5OUrpNmZt6ncOLXH0cLj3uq2o2Qn/AKvYBObNYLJBI7eJLXtsb8wbtPzHmoyt5JBVewk0sj0oUQap52WKXOSy5I147o1kalnppyXkCFgJkTlulJQnpAoJGKaQtRWyRqIxJ2RqhcEeKISkKPjUe4mHrQoqQByIdxa9mmCFrZTSBSZF2aWnCcck6kqaBNizRd1lA9ljYp+hj1PPJb1lKXC4GY9wrCWxnzrf5BBhTcBSTSmYnIU0aFKZbwSJjeVbFImmSqu0Wck61cFgPQXJsEkzQtWpCkutSU+BNke4jdW6wU6RBs1DVIwLAU9PCXEAalERUqzwsstcBpN54J0GZ/ILr43Krw6lEbAOPE9VYxlXqcdKOUuavdnnwNAoWgKEQqnohiCifRgpmyFaJZKuXC2ngk5MGHAK/ssFiWES1M87x3CzG6/A5g/MKkkYvVcQw1ssZa7joeR5rzzFMLdE8tcNPQjmOixru20PVHhnVdNvu7HRL3l9Smco3piRigeFlNYZuZyLOaoXhNual5WpJkGxKVqWeE49LyBGiyLFHBaAKcsWu4jpgWaWWrgpCFG5SQOTIZEnKLmwTMz1iOO3ijQjkpVqulGrTuiw4LV1VZTOYoZIEdGdyI1BBNx5rEb1LJTqAxEJpRyWKVbRyOxvTDJFXxyKdj1XlA0oVU+B0SLbtEqHrYOUNIZTGd9ZBUIctwUsCcyUIIWGlTxQkqUYNvYr1K8YrLZpHESbDNdHhVCGC5+I+3QJSigDdNeatIQrcKendmDdXTqeyuB2MpuNKwxlPQxI5lskCFMIkJ8EMnoxasbqkssWVgjkj3ViykssEJySZHZJ4lhbJmWfrwcNR+nRPWRZM0msMnGbi8x5PNcZ2ffEcxlwcND9PBUMsS9kliDgQ4Ag6g5hcvi+xzXXdEbf2nTyKza9jneB0dr1VNaavzPO3qCQq+r8EfH8TSOuo9VTzwWWdK3lF7o1414TWUyulCXcmZQoHBJQaJuaIiFqWrZxS89U0akKag2AlNIy8pOoqAFFNWl2TR5lQspHE5qxCl6lOpcJbIyx9zdNRraDDjyVlT4WUdRM2dRcsSbEpBS3VzFhSbjw3opKLAOojm/5cTwR/J11jMN6KYYX0UlAbvHHDBxyWTgt+C7MYV0Ugw0clPSP3jh/5AeBR/IZOFiu7bh/RSNw7on7cX4Jfiprhnn5weUfh91szCJeQHqvRGYV0TMeDhLsxGlez9Tz6DAX8Va0+CFdtHhATLMKCmqaRUnXcuTkIMHPJWEGFHkunZhgUzMPCloK7qFDDhycioVcNoQpm0YUtIJyKkUaFdfwoQn0kcl2hCEhzFlqUISHRiyLLKE5M1IWu4hCccWqaEOGYXP4jsqx18gPDJCE7SfIWFSUeGczXbE8nEeipajYx/CT2CEIEqUPQuRuqq8ib9iHnWQnzt8lqzYW3VZQm7cURlcVHyyePZADkmWbMAckIT6ECdWTGotn7ck1HgoQhPpQJzYwzCgmG4aOSwhLCIamTNw9bjD0IT4GyzcUC3bQIQlgWWSNoApG0SEJ8CyyVtIpmUyEKSItk8dOp2U4QhSB5JWwBbiAIQnI5NxCFsIVlCRFsz2SEISGP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8" descr="data:image/jpeg;base64,/9j/4AAQSkZJRgABAQAAAQABAAD/2wCEAAkGBhQSDxQUEBQUFRQVFBQUFBQUFRQUFBQUFBAVFBQUFBQXHCYeFxkjGRQUHy8gIycpLCwsFR4xNTAqNSYrLCkBCQoKDgwOGg8PGiwlHxwqLCwpKiksLCwpKS4sKSksKSkqKikpKSkpLCksKSwpLCkpLCksKSwqLSwuLCkqKSkpLP/AABEIALcBEwMBIgACEQEDEQH/xAAcAAACAgMBAQAAAAAAAAAAAAAABAMFAQIGBwj/xAA8EAABAwIDBQYDBgYBBQAAAAABAAIDBBEFITEGEkFRYRMicYGRoTKx0QcjQsHh8BQVUmJy8TMkQ4Kisv/EABsBAAEFAQEAAAAAAAAAAAAAAAMAAQIEBQYH/8QAMBEAAgEDAwMBBgYDAQAAAAAAAAECAwQREiExBRNBUSIycZGh4RRhgbHR8CNC8RX/2gAMAwEAAhEDEQA/APb0LKE5AwhCEhAhCEhAhCEhAhCEhAhCykIwhCykIwhCEhAhCEhAhCEhAhCEhAhCEhAsLKEhjCFFWVTYo3SP+FjS421sBdSMdcAjiL+qWRGUIQkIEIQnECEISECFlYTCwbLBdbVeWVe1tRIf+R3g3uj0Cr5q6Ti4k+ZWc+oU/Bvx6JV/2kkexCUcx6hbLxM4g4alT0+0UrD3XuHgSpK+i/A0+jTXEvoeyoXm1B9o0rCBIA8dcneo/Ndlg+1ENRkx267+h2R8joVahWjPhmbWtKtH3kWyFlCKVTCELKQgQhCQgQhCQjCELKQxhCEJCBCEJCBCEJCBCEJCBQ1NYyMXkcGjhc6+A4+S4fb7FquOeNkVR/CROsBOYmyMLi05PLh3c/YXzXHfZvtlJDiNYMSEsr+6H1BBcIGseWneYB3InFzTvNyGROWYhry8IR2v2h7WNjp2xgSWlNnOEbrGMfFbeseIz8VWfZjtvJUvlfWTtDZZuypITZul3ODbC+QcxoueBWv2qNY+Ru+8br4LA3FrEv7zT5/JcdsXseZyap72w0dM9rhK64JdC7eJYBrbQk6k2zKBrl3GhLG57894AJJAAzJOQA5lUIxSWqfu0vchHxTkXJ/tjaePU+yQijqMRIe+8FGbFjNJpm6hzh+EHhf04rq4IGsaGsAa1osANAEfeT/IYibSkDKR/wD5brvmFOwG2ZBPEgWHpcrKFMQLKwspCBCEJDnE0GzUW4JHAjIkZ5dL5c1VYpg25nnqdRYc8uf6K/hrYo8nyAtaGnMnXezAab5WH+lR7T7TslNmX3Rpf6cFyUqUUvZOqsq1zVqZececnL1gsVVTT2TFZVXVRUSqccnSaFglNap6XFywggqkkkWvbK3BtFStSi0e17H7eiS0c7ujXn5O+q7sL5hoa4sdcFe0/Z9tV2zBE85gdwnWw/D9Fq0K2rZnJ39l2nrhwdqhCFaMkFhJYljMcA+8OfBozcfouVr9u3ZiMBo5nvH3yQalaEOWWaNpVre6tjt0pUYtDH8cjB03hf0C80rNoppNXuPS+Xoq55cc3Xt+v6qlUv1H3Vk04dJSWas8HqDtraUf90ejvot2bUUx0mb53HzC83p8KY8d0yO/vaxxYOm9bP5Jio2Yc1m81w3dbnuj3z9lX/8ARqcuAR9OteNb/X/h6ZBiEb/gkY7/ABcD7JheLOpnA6jyKtMM2hqoSN1+83+lx3h75jyVyneauUArdKcd4Sz8T1VCpMC2pZUd1w3JP6To7/E/krtXk01lGROEoPEgUVTVNjbvPIA/eQW084Y0udkALlefY9jhkeTfIaDgB9UCvWVKOfJbsrOVzLHhcltie2JzEVmjmc3emgXPVO0Ejvimf5OsPQKmqajry08bpOpJBz8jwI5j1WPO6nLds6yjYUab0pFpWV3atLHPc4OGbXXc0+IK4velpKts1MX3YC29i7u2sY35Zi3PpyVsKzdcDyP70TWMQ7p32HKzTccnaH98wpQrPGpeCne2se9ClPZT4fpL0+D/AHOL2qxsyiOxsAHlsegj3nbxa0fhbvbxtoL5K7pMefNTRU5k+4ja28QNmOIzs4DXvG6Wq6Vsrt54BPUAlTwsYwWaAB6KUrnbbI9Po7jPMmsfD+4OlZi7rX7R58yAmaXbCSM5SPHQuuPQrkZKxKSVN1GNeZel0+m1uj2bBPtAa+wlsf7hkfMcV2EMwe0OaQQdCF8109XY3BIXoOxG3G5II5TdjsvA81oUbnO0jAvul6Fqp/I9WQsNeCLjQ6LKvmACEISEeBPxEnUlLyViTc5RPkzXKo9U0JE09VdIyyrEj0u9yLGJCWxq9yiusucsNajpFWbJWOXRbMYq6GVpBtYgg+BXOWUkc9iiweHkzq8FNNH09hte2aFkjNHNB89CPI3Cr9otoBTssLF5GX9o5ledfZXtsIqaeKXecWPa6JrRcntTuuHRocASeG8UjtDj3aSG7xcn8R3fK5y91flW9jK5OdjZ4ruEuEb4njZe4kkknUnVVbawuKRe2TUtNv6h3m+ThcH1W8UhWNVbb3OpoRjj2Syicn2V1hbLzVRFIoqusa0d9waTbdBBzztroB4oC1PZB6ipRjmq0l+Zdy46/g4jwNvklZcYJ1JVI+oSks6issOranHhFzNip5pJ+LO4FVclQl3TKxFMHKnFHVYZtK4OG9+/Ar1rZTaptQ0Mc4doBlzcBz6r5+imUkGMSRSiSNxa5rg5pHAjRXqVZwMi66fCvxsz3fbXFd1ojB6n8l5/UVVyl8Z2zFRGJjYOdk5o0DgLEDpx81S4fLNO77ttwNXHJg8Xflqh3EtcsoNYWzo0sPb1+JeCIu0UEjLZO8jyP0VvTSiNtsnO4nh5JWprQcy0HyVJxXqaClJ+CgnYf9Zj1V01/aU0YOpaY/R24PTuFIy4lHxYPQKfDatjvhAycTu+LQchw+AHyRKaSZl9ZdWVBSa9xp5Xy4+5zZfZZ7VP1YhM0re+C2RwOn9RsfAqOGFsbhKHghnesRY3Hw++fkm7bzg031Ck6Pd8Yz9ivqAWktcCCNQUq9yfhxVro93dfITISO0O8Ws73cY4ZnM3vYaHW5KjkxCC4bHHdxGZJLmtHGxuQT10CMqW+EZy6tppKdWDWeMY3+bT+grGUxBMQQRwSwIW4cnSLs3qPePs9xzt6UNcbuYPa/5LqrryL7Ka3dltwcS31H1svW7rYoS1QTOJvqSp1mkb3WFrdZRsFI+bnpd5U8yWeVyyPWmRvUDlK5QlGiBkjXdWzQtd5XeDbOmXvPyby5ompR5KkoNlXFA55swEnorWn2Plfm9zYx1u4+g+q6KOFkQswAKF9UUPvkfw2TGC7OxUzi/tZHuLS023WNINr5ZngOKgq8BgcSXmQm+oeAPTdKk7YqRsRcFJVnLYBUtVF6m3n4lfTwxU93MfI25DBdzXNu4E3c0AZd33SkwkMoEtTutP4mxMFr/De5JII43WcShYxpE4LgSLtA0IORJ/eqpccxFhbvNOe7uht73aDYX8Dmj01nk5q8bVbVBv57Y8r1585Oodhph+8NS6Rtr23WWd0vy8Fyte2eqc57Gue1psSBe3Ow42HAJSbGy6mZGCb3ffoC4mw8kzh0UtRusJtE0f8bSACL6kHNxJ4n0U4wcMsq9zvT9tvC4Wfrl8DrakFo3TcAccjlzvxUMshvn++St6mGHc7N7LFvwuFmuaSNQ46+dwVTtpC0Ets45hwG7m06EN4HXMaIHbjyjqaV5VwlJJ/D7kLpFgPUEh5e+q031JQLfcU1lDwKXnNioe2KnpIu0cAdBqneyyyCTcsIt9msF7Z15L9kMyMxvnkDwHVdu94DQ1gDWjINaLAeASGFxhkYAyTEj1UnUbRZjBZ38GrngaqGWxWJDxSssiBkOo5NJmNvmkXERO32XJGoHFSSOBOefitDZFTwBrUFUi4vyUWIz70oljPAB3I2yz5XAHmtK/FPuiG8eB18CrOtoY3g92zuDm5HT8Q0clKTZdrw3ekIz71rHK+f8AibX56K9BwnhvlHHXdrXtYOGfYbIY4JJWsjFwxozAy6m58c7aBMtob3EA3wBYu+EE8bEnveXqoadkr7taxzIr57ziXPHiAMunzVvSwWsN61vZNOaTwFsrabfcl4/v6fp9Chn3mmz2lp8C0/r7ramdvHdvmTlfx0uNV0sslxZ4bI3kc/TiD1Cr6vZ/LtKckgZuYfjYOYP4m9dRx5p08rY1movnZ+v8/c6v7O2Fs0YOvaD/AOl7LdeQ7Au/6mHe4nU8XNYSB4m3svWt5adt7hzPUJOVXfnyS3Qot5CsmefOs7kq4piZiVc1cqj1k1coXhT2WI4d94aOJRE8EWhzA8K7R4c7S+X1XYnutDW6BL0FHuNAA4J8U2SA25PIKcop4KyZLFqtJaVLup0PDQWM00KtFlt/HFui1mbZISuUk2iLpqXI1WYrcuy7pJyOeV+K5irwtkjrhobc52y49FYTG6hL7I8ZyXDAOypadOlCJ2UjFrPPgbKbBqJsUzi894/C7TLkApjOoKh9x1R+7KWzZmS6dRjLKR0L42SZDPl+nToq6qpwzItCRinOt1ZU1UJLMmtbOzr2LTbnx8Ck9yuqMrfOnePp6fD+PkIyYc2TNp3X8OR6FUUzS0lrhYjUfTorwOsckrikYeL/AIrevRFjL1CpNPMSp3l0GD09re/iufpviHRdFSTboUa/oXbZ8yOqp5MlNuk6Kjpa65C6mjaC0KpoyFnLSV8tMbKtqGniu0dQd3qufxChsVCcNJKjXUjn3hQSOTtRHZIyBNEu7MhfMpDUAAAAg26aO71tOvuohFvOA5+w1J9LqKR1z+9EeLwjPuqCrThF8Rep/svr+w22rI4odLdJAo30iXbS4GgU/Q1ha4G9iNDoqcPUrXokXgq1qSkj1DYenifKX/C5tnCMW3S6/wAQ6A2Nhx6ZLvO0XjeyWKFsrSDmPccQvWo5g4AjQgEea17eacTj7+k4VMvyNdohQbyFYyUMHhssaWdGnJUu4LmInqWRCVidwGL7zePDJQTsVngcHdv1J/L8kpvEQkdzrsNpu0dYK6NAG5FVmzdQA/NdTPAHjI5qxQgpQz5OfvKsoVdPg5mopM0v/BdF0LqKxzCikpssk7pjxujkMRp7KgqGrs8Spgbrl6umsTfJVJrDNi3qakU7wl3pydtknIlEsshcoHqdyhcjxKs0aMdZMMkUAU9skQqzRu5yWncpXlLSuTgUtxUss6/P5plk6XkOSw1ym1kNDEdi0gqM11WH4r8APRcTDIrbDp+8D1QJLSHlFSR6xTy3YOvyS1fQXBKhwqvD2DmrCoqQG2RHiSMnMoS2OGxOCxVNOF0ONTgk2XOzOVRrDNug247ipdy/YIsfa6iKkeo7qaDM1KwsuWl1NAJEjFs99lAHrR8imitNFlhVfuStPVeyYHW70I6f7XhcHxBevbJzfcm/Dd+SvWz3wc91aC0pnUfxCEpvoV3JzuDyZygcmXsULmrnUemZF3hX+DQ/dg9FRELqcGb/ANOD+8jZKUcoZzwjEU5YVd0WLnmqOVi0Y4jRBhNwYqlGNVbneUuItcMys1Eg4FcdHXkKT+bEcVa/E5W5lvp7UsotcQe23guQxN2asKrFLhUVZPdV5y1Glb0nTW4lO5JyFTzOSz08S2yNyjIUjlojIryIiFuyRDgoyERFdrJs+VLvcpN1RuCmgeCKTRRgraU5KMFFS2BuWGTxuT9PLZVrCm4ChTRapyOwwfGSwKyqcfu1clTJhzlXyxSpRbyT1VXvKukfmpXKIhNgPF4IXLS6lIWhapE3I0JWqyQgNUkCkyJ60DVO6NbRwKaK02TYfT3eF6bs0d2Hxd8gB9VwFAyxC7/D27sbRyGficyrtBeTnepzyki47VCTEiFayYeDjJaayUljXoeIbIX+AkLm67Y+bg7/ANQqLs5I62PUoPk5OUrpNmZt6ncOLXH0cLj3uq2o2Qn/AKvYBObNYLJBI7eJLXtsb8wbtPzHmoyt5JBVewk0sj0oUQap52WKXOSy5I147o1kalnppyXkCFgJkTlulJQnpAoJGKaQtRWyRqIxJ2RqhcEeKISkKPjUe4mHrQoqQByIdxa9mmCFrZTSBSZF2aWnCcck6kqaBNizRd1lA9ljYp+hj1PPJb1lKXC4GY9wrCWxnzrf5BBhTcBSTSmYnIU0aFKZbwSJjeVbFImmSqu0Wck61cFgPQXJsEkzQtWpCkutSU+BNke4jdW6wU6RBs1DVIwLAU9PCXEAalERUqzwsstcBpN54J0GZ/ILr43Krw6lEbAOPE9VYxlXqcdKOUuavdnnwNAoWgKEQqnohiCifRgpmyFaJZKuXC2ngk5MGHAK/ssFiWES1M87x3CzG6/A5g/MKkkYvVcQw1ssZa7joeR5rzzFMLdE8tcNPQjmOixru20PVHhnVdNvu7HRL3l9Smco3piRigeFlNYZuZyLOaoXhNual5WpJkGxKVqWeE49LyBGiyLFHBaAKcsWu4jpgWaWWrgpCFG5SQOTIZEnKLmwTMz1iOO3ijQjkpVqulGrTuiw4LV1VZTOYoZIEdGdyI1BBNx5rEb1LJTqAxEJpRyWKVbRyOxvTDJFXxyKdj1XlA0oVU+B0SLbtEqHrYOUNIZTGd9ZBUIctwUsCcyUIIWGlTxQkqUYNvYr1K8YrLZpHESbDNdHhVCGC5+I+3QJSigDdNeatIQrcKendmDdXTqeyuB2MpuNKwxlPQxI5lskCFMIkJ8EMnoxasbqkssWVgjkj3ViykssEJySZHZJ4lhbJmWfrwcNR+nRPWRZM0msMnGbi8x5PNcZ2ffEcxlwcND9PBUMsS9kliDgQ4Ag6g5hcvi+xzXXdEbf2nTyKza9jneB0dr1VNaavzPO3qCQq+r8EfH8TSOuo9VTzwWWdK3lF7o1414TWUyulCXcmZQoHBJQaJuaIiFqWrZxS89U0akKag2AlNIy8pOoqAFFNWl2TR5lQspHE5qxCl6lOpcJbIyx9zdNRraDDjyVlT4WUdRM2dRcsSbEpBS3VzFhSbjw3opKLAOojm/5cTwR/J11jMN6KYYX0UlAbvHHDBxyWTgt+C7MYV0Ugw0clPSP3jh/5AeBR/IZOFiu7bh/RSNw7on7cX4Jfiprhnn5weUfh91szCJeQHqvRGYV0TMeDhLsxGlez9Tz6DAX8Va0+CFdtHhATLMKCmqaRUnXcuTkIMHPJWEGFHkunZhgUzMPCloK7qFDDhycioVcNoQpm0YUtIJyKkUaFdfwoQn0kcl2hCEhzFlqUISHRiyLLKE5M1IWu4hCccWqaEOGYXP4jsqx18gPDJCE7SfIWFSUeGczXbE8nEeipajYx/CT2CEIEqUPQuRuqq8ib9iHnWQnzt8lqzYW3VZQm7cURlcVHyyePZADkmWbMAckIT6ECdWTGotn7ck1HgoQhPpQJzYwzCgmG4aOSwhLCIamTNw9bjD0IT4GyzcUC3bQIQlgWWSNoApG0SEJ8CyyVtIpmUyEKSItk8dOp2U4QhSB5JWwBbiAIQnI5NxCFsIVlCRFsz2SEISGP//Z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26051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They say that money is the root of all evil… what is your opinion?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2496" y="4948175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38243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Pronounce the following word:</a:t>
            </a:r>
          </a:p>
          <a:p>
            <a:pPr algn="ctr"/>
            <a:endParaRPr lang="en-US" sz="5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Money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23765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Spell English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31385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What is Prof. G’s blood type?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4953000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2844" y="214290"/>
            <a:ext cx="8858312" cy="290991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A baby should be put to bed before what time? Why?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2844" y="4929198"/>
            <a:ext cx="8858312" cy="1000132"/>
          </a:xfrm>
          <a:prstGeom prst="round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+mj-lt"/>
            </a:endParaRPr>
          </a:p>
        </p:txBody>
      </p:sp>
      <p:pic>
        <p:nvPicPr>
          <p:cNvPr id="8" name="Picture 7" descr="axe-minecraf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948307"/>
            <a:ext cx="785818" cy="909691"/>
          </a:xfrm>
          <a:prstGeom prst="rect">
            <a:avLst/>
          </a:prstGeom>
        </p:spPr>
      </p:pic>
      <p:pic>
        <p:nvPicPr>
          <p:cNvPr id="11" name="Picture 10" descr="Fir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5929306"/>
            <a:ext cx="928694" cy="928694"/>
          </a:xfrm>
          <a:prstGeom prst="rect">
            <a:avLst/>
          </a:prstGeom>
        </p:spPr>
      </p:pic>
      <p:pic>
        <p:nvPicPr>
          <p:cNvPr id="6" name="Picture 5" descr="minecraft-steve-hu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use-creep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99808" y="3714752"/>
            <a:ext cx="2099808" cy="39290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4282" y="214290"/>
            <a:ext cx="8715436" cy="585791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Point Distribution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1 point - 7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2 points - 6 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3 points - 5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4 points - 4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5 points - 2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Switch points (spider jockey) - 2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Team loses points (TNT) - 2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All lose points (creeper) - 2</a:t>
            </a:r>
          </a:p>
          <a:p>
            <a:pPr algn="ctr"/>
            <a:endParaRPr lang="en-US" sz="36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Scramble Questions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To scramble the questions, simply reorder and renumber the questions on slide 5.  Otherwise, the hyperlinks may not work.</a:t>
            </a: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282" y="142852"/>
            <a:ext cx="8715436" cy="585791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Scoring (continued)</a:t>
            </a:r>
            <a:r>
              <a:rPr lang="en-US" sz="40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	Spider Jockey – </a:t>
            </a:r>
            <a:r>
              <a:rPr lang="en-US" sz="4000" b="1" dirty="0">
                <a:solidFill>
                  <a:schemeClr val="tx1"/>
                </a:solidFill>
              </a:rPr>
              <a:t>6</a:t>
            </a:r>
            <a:r>
              <a:rPr lang="en-US" sz="4000" b="1" dirty="0" smtClean="0">
                <a:solidFill>
                  <a:schemeClr val="tx1"/>
                </a:solidFill>
              </a:rPr>
              <a:t> points</a:t>
            </a: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4000" dirty="0" smtClean="0">
                <a:solidFill>
                  <a:schemeClr val="tx1"/>
                </a:solidFill>
              </a:rPr>
              <a:t>		</a:t>
            </a:r>
            <a:r>
              <a:rPr lang="en-US" sz="4000" b="1" dirty="0" smtClean="0">
                <a:solidFill>
                  <a:schemeClr val="tx1"/>
                </a:solidFill>
              </a:rPr>
              <a:t>TNT – 10 points</a:t>
            </a: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	Creeper – 15 points</a:t>
            </a: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		</a:t>
            </a:r>
          </a:p>
        </p:txBody>
      </p:sp>
      <p:pic>
        <p:nvPicPr>
          <p:cNvPr id="3" name="Picture 2" descr="tntblo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905130"/>
            <a:ext cx="1238250" cy="1238250"/>
          </a:xfrm>
          <a:prstGeom prst="rect">
            <a:avLst/>
          </a:prstGeom>
        </p:spPr>
      </p:pic>
      <p:pic>
        <p:nvPicPr>
          <p:cNvPr id="4" name="Picture 3" descr="spider_jocke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1003287"/>
            <a:ext cx="1400568" cy="1639895"/>
          </a:xfrm>
          <a:prstGeom prst="rect">
            <a:avLst/>
          </a:prstGeom>
        </p:spPr>
      </p:pic>
      <p:pic>
        <p:nvPicPr>
          <p:cNvPr id="5" name="Picture 4" descr="creepe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E0E5DF"/>
              </a:clrFrom>
              <a:clrTo>
                <a:srgbClr val="E0E5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143380"/>
            <a:ext cx="992636" cy="1857388"/>
          </a:xfrm>
          <a:prstGeom prst="rect">
            <a:avLst/>
          </a:prstGeom>
        </p:spPr>
      </p:pic>
      <p:pic>
        <p:nvPicPr>
          <p:cNvPr id="7" name="Picture 6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282" y="214290"/>
            <a:ext cx="8715436" cy="585791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500" b="1" u="sng" dirty="0" smtClean="0">
                <a:solidFill>
                  <a:schemeClr val="tx1"/>
                </a:solidFill>
              </a:rPr>
              <a:t>Index</a:t>
            </a:r>
          </a:p>
          <a:p>
            <a:pPr algn="just"/>
            <a:r>
              <a:rPr lang="en-US" sz="3500" b="1" dirty="0" smtClean="0">
                <a:solidFill>
                  <a:schemeClr val="tx1"/>
                </a:solidFill>
              </a:rPr>
              <a:t>Introduction . . . . . . . . . . . . . . . . . . . . . . . . 1</a:t>
            </a:r>
          </a:p>
          <a:p>
            <a:pPr algn="just"/>
            <a:r>
              <a:rPr lang="en-US" sz="3500" b="1" dirty="0" smtClean="0">
                <a:solidFill>
                  <a:schemeClr val="tx1"/>
                </a:solidFill>
              </a:rPr>
              <a:t>(Hidden) Navigation . . . . . . . . . . . . . . . . . . 2</a:t>
            </a:r>
          </a:p>
          <a:p>
            <a:pPr algn="just"/>
            <a:r>
              <a:rPr lang="en-US" sz="3500" b="1" dirty="0" smtClean="0">
                <a:solidFill>
                  <a:schemeClr val="tx1"/>
                </a:solidFill>
              </a:rPr>
              <a:t>Scoring . . . . . . . . . . . . . . . . . . . . . . . . . . . 3-4</a:t>
            </a:r>
          </a:p>
          <a:p>
            <a:pPr algn="just"/>
            <a:r>
              <a:rPr lang="en-US" sz="3500" b="1" dirty="0" smtClean="0">
                <a:solidFill>
                  <a:schemeClr val="tx1"/>
                </a:solidFill>
              </a:rPr>
              <a:t>Game Board . . . . . . . . . . . . . . . . . . . 5</a:t>
            </a:r>
          </a:p>
          <a:p>
            <a:pPr algn="just"/>
            <a:r>
              <a:rPr lang="en-US" sz="3500" b="1" dirty="0" smtClean="0">
                <a:solidFill>
                  <a:schemeClr val="tx1"/>
                </a:solidFill>
              </a:rPr>
              <a:t>Question Outcomes . . . . . . . . . . 6-23</a:t>
            </a:r>
          </a:p>
          <a:p>
            <a:pPr algn="just"/>
            <a:r>
              <a:rPr lang="en-US" sz="3500" b="1" dirty="0" smtClean="0">
                <a:solidFill>
                  <a:schemeClr val="tx1"/>
                </a:solidFill>
              </a:rPr>
              <a:t>Questions . . . . . . . . . . . . . . . . . .24-53</a:t>
            </a:r>
          </a:p>
          <a:p>
            <a:pPr algn="just"/>
            <a:r>
              <a:rPr lang="en-US" sz="3500" b="1" dirty="0" smtClean="0">
                <a:solidFill>
                  <a:schemeClr val="tx1"/>
                </a:solidFill>
              </a:rPr>
              <a:t>Point Distribution &amp; Scramble Q’s . 54</a:t>
            </a:r>
          </a:p>
          <a:p>
            <a:pPr algn="just"/>
            <a:r>
              <a:rPr lang="en-US" sz="3500" b="1" dirty="0" smtClean="0">
                <a:solidFill>
                  <a:schemeClr val="tx1"/>
                </a:solidFill>
              </a:rPr>
              <a:t>Index . . . . . . . . . . . . . . . . . . . . . . . 55</a:t>
            </a:r>
          </a:p>
          <a:p>
            <a:pPr algn="just"/>
            <a:r>
              <a:rPr lang="en-US" sz="3500" b="1" dirty="0" smtClean="0">
                <a:solidFill>
                  <a:schemeClr val="tx1"/>
                </a:solidFill>
              </a:rPr>
              <a:t>Credits . . . . . . . . . . . . . . . . . . . . . . 56</a:t>
            </a:r>
          </a:p>
          <a:p>
            <a:pPr algn="just"/>
            <a:endParaRPr lang="en-US" sz="40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 smtClean="0">
              <a:solidFill>
                <a:schemeClr val="tx1"/>
              </a:solidFill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 descr="creepe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0E5DF"/>
              </a:clrFrom>
              <a:clrTo>
                <a:srgbClr val="E0E5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4267" y="3000372"/>
            <a:ext cx="1552575" cy="2905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hlinkClick r:id="rId2" action="ppaction://hlinksldjump"/>
          </p:cNvPr>
          <p:cNvSpPr txBox="1"/>
          <p:nvPr/>
        </p:nvSpPr>
        <p:spPr>
          <a:xfrm>
            <a:off x="19673" y="486916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</a:t>
            </a:r>
          </a:p>
        </p:txBody>
      </p:sp>
      <p:sp>
        <p:nvSpPr>
          <p:cNvPr id="36" name="TextBox 35">
            <a:hlinkClick r:id="rId4" action="ppaction://hlinksldjump"/>
          </p:cNvPr>
          <p:cNvSpPr txBox="1"/>
          <p:nvPr/>
        </p:nvSpPr>
        <p:spPr>
          <a:xfrm>
            <a:off x="3536807" y="2444695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</a:t>
            </a:r>
          </a:p>
        </p:txBody>
      </p:sp>
      <p:sp>
        <p:nvSpPr>
          <p:cNvPr id="37" name="TextBox 36">
            <a:hlinkClick r:id="rId5" action="ppaction://hlinksldjump"/>
          </p:cNvPr>
          <p:cNvSpPr txBox="1"/>
          <p:nvPr/>
        </p:nvSpPr>
        <p:spPr>
          <a:xfrm>
            <a:off x="19673" y="3668831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</a:t>
            </a:r>
          </a:p>
        </p:txBody>
      </p:sp>
      <p:sp>
        <p:nvSpPr>
          <p:cNvPr id="38" name="TextBox 37">
            <a:hlinkClick r:id="rId6" action="ppaction://hlinksldjump"/>
          </p:cNvPr>
          <p:cNvSpPr txBox="1"/>
          <p:nvPr/>
        </p:nvSpPr>
        <p:spPr>
          <a:xfrm>
            <a:off x="6156176" y="1993761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</a:t>
            </a:r>
          </a:p>
        </p:txBody>
      </p:sp>
      <p:sp>
        <p:nvSpPr>
          <p:cNvPr id="39" name="TextBox 38">
            <a:hlinkClick r:id="rId7" action="ppaction://hlinksldjump"/>
          </p:cNvPr>
          <p:cNvSpPr txBox="1"/>
          <p:nvPr/>
        </p:nvSpPr>
        <p:spPr>
          <a:xfrm>
            <a:off x="6172539" y="793432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</a:t>
            </a:r>
          </a:p>
        </p:txBody>
      </p:sp>
      <p:sp>
        <p:nvSpPr>
          <p:cNvPr id="49" name="TextBox 48">
            <a:hlinkClick r:id="rId8" action="ppaction://hlinksldjump"/>
          </p:cNvPr>
          <p:cNvSpPr txBox="1"/>
          <p:nvPr/>
        </p:nvSpPr>
        <p:spPr>
          <a:xfrm>
            <a:off x="2929584" y="4797151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</a:t>
            </a:r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TextBox 49">
            <a:hlinkClick r:id="rId9" action="ppaction://hlinksldjump"/>
          </p:cNvPr>
          <p:cNvSpPr txBox="1"/>
          <p:nvPr/>
        </p:nvSpPr>
        <p:spPr>
          <a:xfrm>
            <a:off x="7365610" y="815583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J</a:t>
            </a:r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TextBox 50">
            <a:hlinkClick r:id="rId10" action="ppaction://hlinksldjump"/>
          </p:cNvPr>
          <p:cNvSpPr txBox="1"/>
          <p:nvPr/>
        </p:nvSpPr>
        <p:spPr>
          <a:xfrm>
            <a:off x="7370622" y="2015912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</a:t>
            </a:r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TextBox 51">
            <a:hlinkClick r:id="rId11" action="ppaction://hlinksldjump"/>
          </p:cNvPr>
          <p:cNvSpPr txBox="1"/>
          <p:nvPr/>
        </p:nvSpPr>
        <p:spPr>
          <a:xfrm>
            <a:off x="6156176" y="3140967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</a:t>
            </a:r>
          </a:p>
        </p:txBody>
      </p:sp>
      <p:sp>
        <p:nvSpPr>
          <p:cNvPr id="53" name="TextBox 52">
            <a:hlinkClick r:id="rId12" action="ppaction://hlinksldjump"/>
          </p:cNvPr>
          <p:cNvSpPr txBox="1"/>
          <p:nvPr/>
        </p:nvSpPr>
        <p:spPr>
          <a:xfrm>
            <a:off x="4144030" y="3628352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</a:t>
            </a:r>
          </a:p>
        </p:txBody>
      </p:sp>
      <p:sp>
        <p:nvSpPr>
          <p:cNvPr id="55" name="TextBox 54">
            <a:hlinkClick r:id="rId13" action="ppaction://hlinksldjump"/>
          </p:cNvPr>
          <p:cNvSpPr txBox="1"/>
          <p:nvPr/>
        </p:nvSpPr>
        <p:spPr>
          <a:xfrm>
            <a:off x="7365610" y="3180371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</a:t>
            </a:r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TextBox 55">
            <a:hlinkClick r:id="rId14" action="ppaction://hlinksldjump"/>
          </p:cNvPr>
          <p:cNvSpPr txBox="1"/>
          <p:nvPr/>
        </p:nvSpPr>
        <p:spPr>
          <a:xfrm>
            <a:off x="19673" y="1319011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</a:t>
            </a:r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7" name="TextBox 56">
            <a:hlinkClick r:id="rId15" action="ppaction://hlinksldjump"/>
          </p:cNvPr>
          <p:cNvSpPr txBox="1"/>
          <p:nvPr/>
        </p:nvSpPr>
        <p:spPr>
          <a:xfrm>
            <a:off x="4139952" y="4797152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</a:t>
            </a:r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TextBox 57">
            <a:hlinkClick r:id="rId16" action="ppaction://hlinksldjump"/>
          </p:cNvPr>
          <p:cNvSpPr txBox="1"/>
          <p:nvPr/>
        </p:nvSpPr>
        <p:spPr>
          <a:xfrm>
            <a:off x="2925506" y="3643036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</a:t>
            </a:r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TextBox 58">
            <a:hlinkClick r:id="rId17" action="ppaction://hlinksldjump"/>
          </p:cNvPr>
          <p:cNvSpPr txBox="1"/>
          <p:nvPr/>
        </p:nvSpPr>
        <p:spPr>
          <a:xfrm>
            <a:off x="19673" y="2516703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</a:t>
            </a:r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7" name="Picture 6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8" y="2643192"/>
            <a:ext cx="1428750" cy="142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86116" y="5072074"/>
            <a:ext cx="2143140" cy="914400"/>
          </a:xfrm>
          <a:prstGeom prst="round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 point</a:t>
            </a:r>
            <a:endParaRPr lang="en-US" sz="4400" b="1" dirty="0"/>
          </a:p>
        </p:txBody>
      </p:sp>
      <p:pic>
        <p:nvPicPr>
          <p:cNvPr id="10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6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0"/>
            <a:ext cx="2071670" cy="2398240"/>
          </a:xfrm>
          <a:prstGeom prst="rect">
            <a:avLst/>
          </a:prstGeom>
        </p:spPr>
      </p:pic>
      <p:pic>
        <p:nvPicPr>
          <p:cNvPr id="7" name="Picture 6" descr="minecraft-steve-hug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xe-minecraf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1"/>
            <a:ext cx="2071670" cy="2398239"/>
          </a:xfrm>
          <a:prstGeom prst="rect">
            <a:avLst/>
          </a:prstGeom>
        </p:spPr>
      </p:pic>
      <p:pic>
        <p:nvPicPr>
          <p:cNvPr id="4" name="Picture 3" descr="minecraft-steve-hu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714620"/>
            <a:ext cx="1214446" cy="12003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pic>
        <p:nvPicPr>
          <p:cNvPr id="4" name="Picture 3" descr="Sti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643182"/>
            <a:ext cx="1428750" cy="14287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86116" y="5072074"/>
            <a:ext cx="2143140" cy="914400"/>
          </a:xfrm>
          <a:prstGeom prst="round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2 points</a:t>
            </a:r>
            <a:endParaRPr lang="en-US" sz="4400" b="1" dirty="0"/>
          </a:p>
        </p:txBody>
      </p:sp>
      <p:pic>
        <p:nvPicPr>
          <p:cNvPr id="9" name="chopping-2.wav">
            <a:hlinkClick r:id="" action="ppaction://media"/>
          </p:cNvPr>
          <p:cNvPicPr>
            <a:picLocks noRot="1" noChangeAspect="1"/>
          </p:cNvPicPr>
          <p:nvPr>
            <a:wavAudioFile r:embed="rId1" name="chopping-2.wav"/>
          </p:nvPr>
        </p:nvPicPr>
        <p:blipFill>
          <a:blip r:embed="rId6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459760"/>
            <a:ext cx="2071670" cy="2398240"/>
          </a:xfrm>
          <a:prstGeom prst="rect">
            <a:avLst/>
          </a:prstGeom>
        </p:spPr>
      </p:pic>
      <p:pic>
        <p:nvPicPr>
          <p:cNvPr id="6" name="Picture 5" descr="minecraft-steve-hug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707" y="5926856"/>
            <a:ext cx="704293" cy="9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0.04201 -0.05318 C 0.05087 -0.0652 0.06389 -0.07191 0.0776 -0.07191 C 0.0934 -0.07191 0.10607 -0.0652 0.11475 -0.05318 L 0.15712 2.65896E-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65896E-6 L -0.04254 -0.03769 C -0.05139 -0.04625 -0.06476 -0.05087 -0.07847 -0.05087 C -0.0941 -0.05087 -0.10677 -0.04625 -0.1158 -0.03769 L -0.15781 2.658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7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723E-6 L -1.94444E-6 -0.13087 C -1.94444E-6 -0.1896 -0.09809 -0.26174 -0.1776 -0.26174 L -0.35521 -0.26174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671</Words>
  <Application>Microsoft Office PowerPoint</Application>
  <PresentationFormat>On-screen Show (4:3)</PresentationFormat>
  <Paragraphs>178</Paragraphs>
  <Slides>40</Slides>
  <Notes>21</Notes>
  <HiddenSlides>3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debra</dc:creator>
  <cp:lastModifiedBy>user</cp:lastModifiedBy>
  <cp:revision>58</cp:revision>
  <dcterms:created xsi:type="dcterms:W3CDTF">2012-05-14T04:52:54Z</dcterms:created>
  <dcterms:modified xsi:type="dcterms:W3CDTF">2015-06-02T03:15:15Z</dcterms:modified>
</cp:coreProperties>
</file>