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Meeting People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530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Perfect Partner (p.52)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544" y="2811462"/>
            <a:ext cx="5229225" cy="3000375"/>
          </a:xfrm>
        </p:spPr>
      </p:pic>
    </p:spTree>
    <p:extLst>
      <p:ext uri="{BB962C8B-B14F-4D97-AF65-F5344CB8AC3E}">
        <p14:creationId xmlns:p14="http://schemas.microsoft.com/office/powerpoint/2010/main" val="7233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Describe your traits and your perfect partner’s traits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| am </a:t>
            </a:r>
            <a:r>
              <a:rPr lang="en-US" altLang="ko-KR" i="1" u="sng" dirty="0" smtClean="0"/>
              <a:t>adjective, adjective </a:t>
            </a:r>
            <a:r>
              <a:rPr lang="en-US" altLang="ko-KR" dirty="0" smtClean="0"/>
              <a:t>etc.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</a:p>
          <a:p>
            <a:pPr marL="0" indent="0">
              <a:buNone/>
            </a:pPr>
            <a:r>
              <a:rPr lang="en-US" altLang="ko-KR" dirty="0" smtClean="0"/>
              <a:t>The perfect partner for me is someone who is </a:t>
            </a:r>
            <a:r>
              <a:rPr lang="en-US" altLang="ko-KR" i="1" u="sng" dirty="0" smtClean="0"/>
              <a:t>adjective, adjective, </a:t>
            </a:r>
            <a:r>
              <a:rPr lang="en-US" altLang="ko-KR" dirty="0" smtClean="0"/>
              <a:t>etc. 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i="1" u="sng" dirty="0" smtClean="0"/>
              <a:t>Adjective</a:t>
            </a:r>
            <a:r>
              <a:rPr lang="en-US" altLang="ko-KR" dirty="0" smtClean="0"/>
              <a:t> because….</a:t>
            </a:r>
          </a:p>
          <a:p>
            <a:pPr marL="0" indent="0">
              <a:buNone/>
            </a:pPr>
            <a:r>
              <a:rPr lang="en-US" altLang="ko-KR" i="1" u="sng" dirty="0" smtClean="0"/>
              <a:t>Adjective</a:t>
            </a:r>
            <a:r>
              <a:rPr lang="en-US" altLang="ko-KR" dirty="0" smtClean="0"/>
              <a:t> because …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6711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83515"/>
            <a:ext cx="8761413" cy="706964"/>
          </a:xfrm>
        </p:spPr>
        <p:txBody>
          <a:bodyPr/>
          <a:lstStyle/>
          <a:p>
            <a:r>
              <a:rPr lang="en-CA" dirty="0" smtClean="0"/>
              <a:t>What is the best way to meet your perfect partner? (p. 53)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Ask your family</a:t>
            </a:r>
          </a:p>
          <a:p>
            <a:r>
              <a:rPr lang="en-CA" dirty="0" smtClean="0"/>
              <a:t>Ask your friends</a:t>
            </a:r>
          </a:p>
          <a:p>
            <a:r>
              <a:rPr lang="en-CA" dirty="0" smtClean="0"/>
              <a:t>Go on a blind date</a:t>
            </a:r>
          </a:p>
          <a:p>
            <a:r>
              <a:rPr lang="en-CA" dirty="0" smtClean="0"/>
              <a:t>Go online</a:t>
            </a:r>
          </a:p>
          <a:p>
            <a:r>
              <a:rPr lang="en-CA" dirty="0" smtClean="0"/>
              <a:t>Go to a matchmaker</a:t>
            </a:r>
          </a:p>
          <a:p>
            <a:r>
              <a:rPr lang="en-CA" dirty="0" smtClean="0"/>
              <a:t>Go to a party</a:t>
            </a:r>
          </a:p>
          <a:p>
            <a:r>
              <a:rPr lang="en-CA" dirty="0" smtClean="0"/>
              <a:t>Go to the gym</a:t>
            </a:r>
          </a:p>
          <a:p>
            <a:r>
              <a:rPr lang="en-CA" dirty="0"/>
              <a:t> </a:t>
            </a:r>
            <a:r>
              <a:rPr lang="en-CA" dirty="0" smtClean="0"/>
              <a:t>join a club</a:t>
            </a:r>
          </a:p>
          <a:p>
            <a:r>
              <a:rPr lang="en-CA" dirty="0" smtClean="0"/>
              <a:t>Just wait patiently</a:t>
            </a:r>
          </a:p>
          <a:p>
            <a:r>
              <a:rPr lang="en-CA" dirty="0" smtClean="0"/>
              <a:t>Other: your idea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367" y="2928266"/>
            <a:ext cx="4762500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30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Relationship Advice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548" y="4753196"/>
            <a:ext cx="3300362" cy="1726343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154954" y="2603500"/>
            <a:ext cx="8825659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One of your mutual friends is in their first romantic relationship and has come to you for advice.  With your group write down 5 pieces of advice you would give them to help them be successful in their new relationship.</a:t>
            </a:r>
          </a:p>
          <a:p>
            <a:endParaRPr lang="en-CA" dirty="0"/>
          </a:p>
          <a:p>
            <a:r>
              <a:rPr lang="en-CA" dirty="0" smtClean="0"/>
              <a:t>If you need help go to page  88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2916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51</TotalTime>
  <Words>148</Words>
  <Application>Microsoft Office PowerPoint</Application>
  <PresentationFormat>와이드스크린</PresentationFormat>
  <Paragraphs>24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Century Gothic</vt:lpstr>
      <vt:lpstr>Wingdings 3</vt:lpstr>
      <vt:lpstr>Ion Boardroom</vt:lpstr>
      <vt:lpstr>Meeting People</vt:lpstr>
      <vt:lpstr>Perfect Partner (p.52)</vt:lpstr>
      <vt:lpstr>Describe your traits and your perfect partner’s traits</vt:lpstr>
      <vt:lpstr>What is the best way to meet your perfect partner? (p. 53)</vt:lpstr>
      <vt:lpstr>Relationship Advice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People</dc:title>
  <dc:creator>Microsoft account</dc:creator>
  <cp:lastModifiedBy>100</cp:lastModifiedBy>
  <cp:revision>5</cp:revision>
  <dcterms:created xsi:type="dcterms:W3CDTF">2015-10-23T06:10:25Z</dcterms:created>
  <dcterms:modified xsi:type="dcterms:W3CDTF">2015-11-04T07:13:08Z</dcterms:modified>
</cp:coreProperties>
</file>