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6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7" r:id="rId22"/>
    <p:sldId id="25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309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0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4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04726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98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889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0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73356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8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137ED4-45BA-4DE3-B259-3B5F76F66CA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CC4AF8-545E-462D-93EC-C7514DC14E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48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2F1FF-7378-4F7F-9F06-4082FEC9EC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Meaning through Drawing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8140E-CCEB-4B47-8852-4136F8AA9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Draw and say</a:t>
            </a:r>
          </a:p>
        </p:txBody>
      </p:sp>
    </p:spTree>
    <p:extLst>
      <p:ext uri="{BB962C8B-B14F-4D97-AF65-F5344CB8AC3E}">
        <p14:creationId xmlns:p14="http://schemas.microsoft.com/office/powerpoint/2010/main" val="274334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0292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avocado</a:t>
            </a:r>
          </a:p>
        </p:txBody>
      </p:sp>
    </p:spTree>
    <p:extLst>
      <p:ext uri="{BB962C8B-B14F-4D97-AF65-F5344CB8AC3E}">
        <p14:creationId xmlns:p14="http://schemas.microsoft.com/office/powerpoint/2010/main" val="359331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 fontScale="92500"/>
          </a:bodyPr>
          <a:lstStyle/>
          <a:p>
            <a:r>
              <a:rPr lang="en-US" sz="7200" dirty="0" err="1"/>
              <a:t>olypmics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37625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 err="1"/>
              <a:t>pumpin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71767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flag</a:t>
            </a:r>
          </a:p>
        </p:txBody>
      </p:sp>
    </p:spTree>
    <p:extLst>
      <p:ext uri="{BB962C8B-B14F-4D97-AF65-F5344CB8AC3E}">
        <p14:creationId xmlns:p14="http://schemas.microsoft.com/office/powerpoint/2010/main" val="2258494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dentist</a:t>
            </a:r>
          </a:p>
        </p:txBody>
      </p:sp>
    </p:spTree>
    <p:extLst>
      <p:ext uri="{BB962C8B-B14F-4D97-AF65-F5344CB8AC3E}">
        <p14:creationId xmlns:p14="http://schemas.microsoft.com/office/powerpoint/2010/main" val="97514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gorilla</a:t>
            </a:r>
          </a:p>
        </p:txBody>
      </p:sp>
    </p:spTree>
    <p:extLst>
      <p:ext uri="{BB962C8B-B14F-4D97-AF65-F5344CB8AC3E}">
        <p14:creationId xmlns:p14="http://schemas.microsoft.com/office/powerpoint/2010/main" val="260384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 fontScale="85000" lnSpcReduction="10000"/>
          </a:bodyPr>
          <a:lstStyle/>
          <a:p>
            <a:r>
              <a:rPr lang="en-US" sz="7200" dirty="0"/>
              <a:t>superhero</a:t>
            </a:r>
          </a:p>
        </p:txBody>
      </p:sp>
    </p:spTree>
    <p:extLst>
      <p:ext uri="{BB962C8B-B14F-4D97-AF65-F5344CB8AC3E}">
        <p14:creationId xmlns:p14="http://schemas.microsoft.com/office/powerpoint/2010/main" val="4086623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1308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actress</a:t>
            </a:r>
          </a:p>
        </p:txBody>
      </p:sp>
    </p:spTree>
    <p:extLst>
      <p:ext uri="{BB962C8B-B14F-4D97-AF65-F5344CB8AC3E}">
        <p14:creationId xmlns:p14="http://schemas.microsoft.com/office/powerpoint/2010/main" val="3009859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1308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zombie</a:t>
            </a:r>
          </a:p>
        </p:txBody>
      </p:sp>
    </p:spTree>
    <p:extLst>
      <p:ext uri="{BB962C8B-B14F-4D97-AF65-F5344CB8AC3E}">
        <p14:creationId xmlns:p14="http://schemas.microsoft.com/office/powerpoint/2010/main" val="4012574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1308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cheesecake</a:t>
            </a:r>
          </a:p>
        </p:txBody>
      </p:sp>
    </p:spTree>
    <p:extLst>
      <p:ext uri="{BB962C8B-B14F-4D97-AF65-F5344CB8AC3E}">
        <p14:creationId xmlns:p14="http://schemas.microsoft.com/office/powerpoint/2010/main" val="226242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angel</a:t>
            </a:r>
          </a:p>
        </p:txBody>
      </p:sp>
    </p:spTree>
    <p:extLst>
      <p:ext uri="{BB962C8B-B14F-4D97-AF65-F5344CB8AC3E}">
        <p14:creationId xmlns:p14="http://schemas.microsoft.com/office/powerpoint/2010/main" val="2738473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346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pharmacist</a:t>
            </a:r>
          </a:p>
        </p:txBody>
      </p:sp>
    </p:spTree>
    <p:extLst>
      <p:ext uri="{BB962C8B-B14F-4D97-AF65-F5344CB8AC3E}">
        <p14:creationId xmlns:p14="http://schemas.microsoft.com/office/powerpoint/2010/main" val="1867251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15CD-DFB4-44F5-800D-2CFE1117C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1ABA4-AE4F-401F-8737-F0D42C13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00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CA12-6BEF-454C-95C5-5A161EF0F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0A1CF5-9F5A-44E3-A263-FA4908DAA4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39350" y="1825624"/>
          <a:ext cx="3313299" cy="4351341"/>
        </p:xfrm>
        <a:graphic>
          <a:graphicData uri="http://schemas.openxmlformats.org/drawingml/2006/table">
            <a:tbl>
              <a:tblPr/>
              <a:tblGrid>
                <a:gridCol w="1104433">
                  <a:extLst>
                    <a:ext uri="{9D8B030D-6E8A-4147-A177-3AD203B41FA5}">
                      <a16:colId xmlns:a16="http://schemas.microsoft.com/office/drawing/2014/main" val="2038455454"/>
                    </a:ext>
                  </a:extLst>
                </a:gridCol>
                <a:gridCol w="1104433">
                  <a:extLst>
                    <a:ext uri="{9D8B030D-6E8A-4147-A177-3AD203B41FA5}">
                      <a16:colId xmlns:a16="http://schemas.microsoft.com/office/drawing/2014/main" val="2784065463"/>
                    </a:ext>
                  </a:extLst>
                </a:gridCol>
                <a:gridCol w="1104433">
                  <a:extLst>
                    <a:ext uri="{9D8B030D-6E8A-4147-A177-3AD203B41FA5}">
                      <a16:colId xmlns:a16="http://schemas.microsoft.com/office/drawing/2014/main" val="4117647470"/>
                    </a:ext>
                  </a:extLst>
                </a:gridCol>
              </a:tblGrid>
              <a:tr h="24514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286" marR="61286" marT="30643" marB="30643"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286" marR="61286" marT="30643" marB="30643"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286" marR="61286" marT="30643" marB="30643"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635497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Angry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Fireworks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Pumpkin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27171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Baby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Flower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Rainbow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043402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Beard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Flying saucer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Recycle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28643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Bible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Giraffe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Sand castle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97621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Bikini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Glasses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Snowflake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38657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Book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High heel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Stairs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6324"/>
                  </a:ext>
                </a:extLst>
              </a:tr>
              <a:tr h="429005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Bucket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Ice cream cone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Starfish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11152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Bumble bee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Igloo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Strawberry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456819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Butterfly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Lady bug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Sun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011541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Camera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Lamp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Tire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20376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Cat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Lion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Toast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649607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Church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Mailbox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Toothbrush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85488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Crayon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Night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Toothpaste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656223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Dolphin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Nose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Truck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314089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Egg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Olympics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Volleyball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40994"/>
                  </a:ext>
                </a:extLst>
              </a:tr>
              <a:tr h="245146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Eiffel Tower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4B4949"/>
                          </a:solidFill>
                          <a:effectLst/>
                          <a:latin typeface="Arial" panose="020B0604020202020204" pitchFamily="34" charset="0"/>
                        </a:rPr>
                        <a:t>Peanut</a:t>
                      </a: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4B494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286" marR="61286" marT="30643" marB="30643" anchor="ctr">
                    <a:lnL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7D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9692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8E079BD-CF50-4C28-8BF0-4BFDB456D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5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baby</a:t>
            </a:r>
          </a:p>
        </p:txBody>
      </p:sp>
    </p:spTree>
    <p:extLst>
      <p:ext uri="{BB962C8B-B14F-4D97-AF65-F5344CB8AC3E}">
        <p14:creationId xmlns:p14="http://schemas.microsoft.com/office/powerpoint/2010/main" val="202102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4356100" cy="1439863"/>
          </a:xfrm>
        </p:spPr>
        <p:txBody>
          <a:bodyPr>
            <a:normAutofit fontScale="92500"/>
          </a:bodyPr>
          <a:lstStyle/>
          <a:p>
            <a:r>
              <a:rPr lang="en-US" sz="7200" dirty="0"/>
              <a:t>moustache</a:t>
            </a:r>
          </a:p>
        </p:txBody>
      </p:sp>
    </p:spTree>
    <p:extLst>
      <p:ext uri="{BB962C8B-B14F-4D97-AF65-F5344CB8AC3E}">
        <p14:creationId xmlns:p14="http://schemas.microsoft.com/office/powerpoint/2010/main" val="186368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1308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batteries</a:t>
            </a:r>
          </a:p>
        </p:txBody>
      </p:sp>
    </p:spTree>
    <p:extLst>
      <p:ext uri="{BB962C8B-B14F-4D97-AF65-F5344CB8AC3E}">
        <p14:creationId xmlns:p14="http://schemas.microsoft.com/office/powerpoint/2010/main" val="158803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toast</a:t>
            </a:r>
          </a:p>
        </p:txBody>
      </p:sp>
    </p:spTree>
    <p:extLst>
      <p:ext uri="{BB962C8B-B14F-4D97-AF65-F5344CB8AC3E}">
        <p14:creationId xmlns:p14="http://schemas.microsoft.com/office/powerpoint/2010/main" val="332891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4279900" cy="1439863"/>
          </a:xfrm>
        </p:spPr>
        <p:txBody>
          <a:bodyPr>
            <a:normAutofit fontScale="92500"/>
          </a:bodyPr>
          <a:lstStyle/>
          <a:p>
            <a:r>
              <a:rPr lang="en-US" sz="7200" dirty="0" err="1"/>
              <a:t>spiderman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7401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51308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aquarium</a:t>
            </a:r>
          </a:p>
        </p:txBody>
      </p:sp>
    </p:spTree>
    <p:extLst>
      <p:ext uri="{BB962C8B-B14F-4D97-AF65-F5344CB8AC3E}">
        <p14:creationId xmlns:p14="http://schemas.microsoft.com/office/powerpoint/2010/main" val="5727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4E2F-7AD3-4F0D-B19D-572ABECF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C90EA-F53B-43CB-87A8-08B059789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100" y="2709068"/>
            <a:ext cx="3695700" cy="1439863"/>
          </a:xfrm>
        </p:spPr>
        <p:txBody>
          <a:bodyPr>
            <a:normAutofit/>
          </a:bodyPr>
          <a:lstStyle/>
          <a:p>
            <a:r>
              <a:rPr lang="en-US" sz="7200" dirty="0"/>
              <a:t>cupcake</a:t>
            </a:r>
          </a:p>
        </p:txBody>
      </p:sp>
    </p:spTree>
    <p:extLst>
      <p:ext uri="{BB962C8B-B14F-4D97-AF65-F5344CB8AC3E}">
        <p14:creationId xmlns:p14="http://schemas.microsoft.com/office/powerpoint/2010/main" val="7348340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</TotalTime>
  <Words>80</Words>
  <Application>Microsoft Office PowerPoint</Application>
  <PresentationFormat>Widescreen</PresentationFormat>
  <Paragraphs>69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Impact</vt:lpstr>
      <vt:lpstr>Badge</vt:lpstr>
      <vt:lpstr>Meaning through Drawing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through Drawing</dc:title>
  <dc:creator>Whitehead George</dc:creator>
  <cp:lastModifiedBy>Whitehead George</cp:lastModifiedBy>
  <cp:revision>2</cp:revision>
  <dcterms:created xsi:type="dcterms:W3CDTF">2018-10-16T16:48:08Z</dcterms:created>
  <dcterms:modified xsi:type="dcterms:W3CDTF">2018-10-16T16:58:42Z</dcterms:modified>
</cp:coreProperties>
</file>