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6" r:id="rId2"/>
    <p:sldId id="257" r:id="rId3"/>
    <p:sldId id="258" r:id="rId4"/>
    <p:sldId id="262" r:id="rId5"/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1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82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282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80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497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043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34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5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6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6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56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83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27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2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5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6878-3532-4C50-92A5-75190EF6DA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Materials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095C0-3458-424E-9B5F-648737B3C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33435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5058-15CC-45C8-A56D-2F04ACD8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77170-C50C-4D77-A51C-1393B8E8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Design a shortened version of a textbook chapter ( </a:t>
            </a:r>
            <a:r>
              <a:rPr lang="en-CA" dirty="0" smtClean="0"/>
              <a:t>4-8</a:t>
            </a:r>
            <a:r>
              <a:rPr lang="en-CA" dirty="0" smtClean="0"/>
              <a:t> </a:t>
            </a:r>
            <a:r>
              <a:rPr lang="en-CA" dirty="0"/>
              <a:t>pages)</a:t>
            </a:r>
          </a:p>
          <a:p>
            <a:pPr lvl="1"/>
            <a:r>
              <a:rPr lang="en-CA" dirty="0"/>
              <a:t>Should include R,W,L,S,G</a:t>
            </a:r>
          </a:p>
          <a:p>
            <a:pPr lvl="1"/>
            <a:r>
              <a:rPr lang="en-CA" dirty="0"/>
              <a:t>Reading passage of your choice ( you take this from the internet if you like, or you can write it (use what you have been introduced to in this course))</a:t>
            </a:r>
          </a:p>
          <a:p>
            <a:pPr lvl="1"/>
            <a:r>
              <a:rPr lang="en-CA" dirty="0"/>
              <a:t>Should include activities and a worksheet</a:t>
            </a:r>
          </a:p>
          <a:p>
            <a:pPr lvl="1"/>
            <a:r>
              <a:rPr lang="en-CA" dirty="0"/>
              <a:t>Tip: The easiest way is to start with reading content and build activities around it.</a:t>
            </a:r>
          </a:p>
          <a:p>
            <a:pPr lvl="1"/>
            <a:r>
              <a:rPr lang="en-CA" dirty="0"/>
              <a:t>You may also start with a topic and try to organize around a topic but this may be more difficult. </a:t>
            </a:r>
          </a:p>
          <a:p>
            <a:pPr lvl="1"/>
            <a:r>
              <a:rPr lang="en-CA" dirty="0"/>
              <a:t>If you have a reading content you can extract the topic from it. </a:t>
            </a:r>
          </a:p>
          <a:p>
            <a:r>
              <a:rPr lang="en-CA" dirty="0"/>
              <a:t>A collaborative effort in groups of 3 or 4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29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D8C8-5055-4841-99A4-A218D7BB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AACD9-418B-4A42-8CC6-FEE1C95D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831168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Grade</a:t>
            </a:r>
          </a:p>
          <a:p>
            <a:r>
              <a:rPr lang="en-CA" dirty="0"/>
              <a:t>Organization</a:t>
            </a:r>
          </a:p>
          <a:p>
            <a:r>
              <a:rPr lang="en-CA" dirty="0"/>
              <a:t>Content</a:t>
            </a:r>
          </a:p>
          <a:p>
            <a:r>
              <a:rPr lang="en-CA" dirty="0"/>
              <a:t>Visuals</a:t>
            </a:r>
          </a:p>
          <a:p>
            <a:r>
              <a:rPr lang="en-CA" dirty="0"/>
              <a:t>Balancing the 4 strands (Language focused learning, Meaning Focused Input, Meaning Focused Output, Fluency Development)</a:t>
            </a:r>
          </a:p>
          <a:p>
            <a:r>
              <a:rPr lang="en-CA" dirty="0"/>
              <a:t>Who will do what? (Split it up) </a:t>
            </a:r>
          </a:p>
          <a:p>
            <a:pPr lvl="1"/>
            <a:r>
              <a:rPr lang="en-CA" dirty="0"/>
              <a:t>Many textbook teams split things in 2 ways. </a:t>
            </a:r>
          </a:p>
          <a:p>
            <a:pPr lvl="2"/>
            <a:r>
              <a:rPr lang="en-CA" dirty="0"/>
              <a:t>By chapter</a:t>
            </a:r>
          </a:p>
          <a:p>
            <a:pPr lvl="2"/>
            <a:r>
              <a:rPr lang="en-CA" dirty="0"/>
              <a:t>By skill</a:t>
            </a:r>
          </a:p>
          <a:p>
            <a:pPr marL="0" indent="0">
              <a:buNone/>
            </a:pPr>
            <a:r>
              <a:rPr lang="en-CA" dirty="0"/>
              <a:t>*NOTE: In reality, few work collaboratively on everything… (this is actually a problem because the flow and connection in most textbooks is poor)</a:t>
            </a:r>
          </a:p>
        </p:txBody>
      </p:sp>
    </p:spTree>
    <p:extLst>
      <p:ext uri="{BB962C8B-B14F-4D97-AF65-F5344CB8AC3E}">
        <p14:creationId xmlns:p14="http://schemas.microsoft.com/office/powerpoint/2010/main" val="23034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D2951-EF4C-4E5C-A87B-9137165EB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Creation/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D2961-D8B7-43F1-999C-ED07B9EAF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7656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B9D2-D156-40BE-997F-D6631244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Microsoft Publisher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2F3EB-AC5F-4C8F-91D6-03300708E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microsoft publisher">
            <a:extLst>
              <a:ext uri="{FF2B5EF4-FFF2-40B4-BE49-F238E27FC236}">
                <a16:creationId xmlns:a16="http://schemas.microsoft.com/office/drawing/2014/main" id="{AB256094-6DA7-4AE8-B35E-38511E1A9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028" y="2556932"/>
            <a:ext cx="3495942" cy="339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1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697B-72A8-44F7-9C1B-7BF60E6E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Final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31498-AF71-44C1-A981-D1CDE727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Should be in .pdf format</a:t>
            </a:r>
          </a:p>
          <a:p>
            <a:endParaRPr lang="en-CA" dirty="0"/>
          </a:p>
          <a:p>
            <a:r>
              <a:rPr lang="en-CA" dirty="0"/>
              <a:t>Will be submitted as part of the final portfolio</a:t>
            </a:r>
          </a:p>
          <a:p>
            <a:endParaRPr lang="en-CA" dirty="0"/>
          </a:p>
          <a:p>
            <a:r>
              <a:rPr lang="en-CA" b="1" dirty="0"/>
              <a:t>All members should submit this file and explain what their contributions were in this project. </a:t>
            </a:r>
          </a:p>
          <a:p>
            <a:pPr lvl="1"/>
            <a:r>
              <a:rPr lang="en-CA" b="1" dirty="0"/>
              <a:t>i.e. </a:t>
            </a:r>
            <a:r>
              <a:rPr lang="en-CA" b="1"/>
              <a:t>What </a:t>
            </a:r>
            <a:r>
              <a:rPr lang="en-CA" b="1" dirty="0"/>
              <a:t>did they do? What did they create?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52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115</TotalTime>
  <Words>253</Words>
  <Application>Microsoft Office PowerPoint</Application>
  <PresentationFormat>와이드스크린</PresentationFormat>
  <Paragraphs>34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Arial</vt:lpstr>
      <vt:lpstr>Garamond</vt:lpstr>
      <vt:lpstr>Organic</vt:lpstr>
      <vt:lpstr>Materials Creation</vt:lpstr>
      <vt:lpstr>Project</vt:lpstr>
      <vt:lpstr>Things to think about</vt:lpstr>
      <vt:lpstr>Creation/ Design</vt:lpstr>
      <vt:lpstr>Microsoft Publisher</vt:lpstr>
      <vt:lpstr>Final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Creation</dc:title>
  <dc:creator>Whitehead, George E.K. (Prof.)</dc:creator>
  <cp:lastModifiedBy>Whitehead George</cp:lastModifiedBy>
  <cp:revision>20</cp:revision>
  <dcterms:created xsi:type="dcterms:W3CDTF">2018-02-08T01:15:55Z</dcterms:created>
  <dcterms:modified xsi:type="dcterms:W3CDTF">2019-05-23T11:07:03Z</dcterms:modified>
</cp:coreProperties>
</file>