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9/21/2018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9/21/2018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9/21/2018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9/21/2018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9/21/2018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9/21/2018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9/21/2018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9/21/2018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9/21/2018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5C1BF-9F9F-48AC-B629-0A43CFCE00CD}"/>
              </a:ext>
            </a:extLst>
          </p:cNvPr>
          <p:cNvSpPr>
            <a:spLocks noGrp="1"/>
          </p:cNvSpPr>
          <p:nvPr>
            <p:ph type="ctrTitle"/>
          </p:nvPr>
        </p:nvSpPr>
        <p:spPr/>
        <p:txBody>
          <a:bodyPr/>
          <a:lstStyle/>
          <a:p>
            <a:r>
              <a:rPr lang="en-CA" dirty="0"/>
              <a:t>Listen and Write</a:t>
            </a:r>
          </a:p>
        </p:txBody>
      </p:sp>
      <p:sp>
        <p:nvSpPr>
          <p:cNvPr id="3" name="Subtitle 2">
            <a:extLst>
              <a:ext uri="{FF2B5EF4-FFF2-40B4-BE49-F238E27FC236}">
                <a16:creationId xmlns:a16="http://schemas.microsoft.com/office/drawing/2014/main" id="{C2626633-E362-4C17-94CD-912CD8488B34}"/>
              </a:ext>
            </a:extLst>
          </p:cNvPr>
          <p:cNvSpPr>
            <a:spLocks noGrp="1"/>
          </p:cNvSpPr>
          <p:nvPr>
            <p:ph type="subTitle" idx="1"/>
          </p:nvPr>
        </p:nvSpPr>
        <p:spPr/>
        <p:txBody>
          <a:bodyPr/>
          <a:lstStyle/>
          <a:p>
            <a:r>
              <a:rPr lang="en-CA" dirty="0"/>
              <a:t>Comprehensibility Practice</a:t>
            </a:r>
          </a:p>
        </p:txBody>
      </p:sp>
    </p:spTree>
    <p:extLst>
      <p:ext uri="{BB962C8B-B14F-4D97-AF65-F5344CB8AC3E}">
        <p14:creationId xmlns:p14="http://schemas.microsoft.com/office/powerpoint/2010/main" val="252632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383A94D-9777-47B6-860A-CD5DA138F84E}"/>
              </a:ext>
            </a:extLst>
          </p:cNvPr>
          <p:cNvSpPr>
            <a:spLocks noGrp="1"/>
          </p:cNvSpPr>
          <p:nvPr>
            <p:ph type="ctrTitle"/>
          </p:nvPr>
        </p:nvSpPr>
        <p:spPr/>
        <p:txBody>
          <a:bodyPr/>
          <a:lstStyle/>
          <a:p>
            <a:r>
              <a:rPr lang="en-CA"/>
              <a:t>Jigsaw Activity</a:t>
            </a:r>
          </a:p>
        </p:txBody>
      </p:sp>
      <p:sp>
        <p:nvSpPr>
          <p:cNvPr id="5" name="Subtitle 4">
            <a:extLst>
              <a:ext uri="{FF2B5EF4-FFF2-40B4-BE49-F238E27FC236}">
                <a16:creationId xmlns:a16="http://schemas.microsoft.com/office/drawing/2014/main" id="{2CC41235-55C7-4D83-BC9C-29AAF74A8EDC}"/>
              </a:ext>
            </a:extLst>
          </p:cNvPr>
          <p:cNvSpPr>
            <a:spLocks noGrp="1"/>
          </p:cNvSpPr>
          <p:nvPr>
            <p:ph type="subTitle" idx="1"/>
          </p:nvPr>
        </p:nvSpPr>
        <p:spPr/>
        <p:txBody>
          <a:bodyPr/>
          <a:lstStyle/>
          <a:p>
            <a:r>
              <a:rPr lang="en-CA" dirty="0"/>
              <a:t>Comprehensibility</a:t>
            </a:r>
          </a:p>
        </p:txBody>
      </p:sp>
    </p:spTree>
    <p:extLst>
      <p:ext uri="{BB962C8B-B14F-4D97-AF65-F5344CB8AC3E}">
        <p14:creationId xmlns:p14="http://schemas.microsoft.com/office/powerpoint/2010/main" val="2674191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AAA61-665C-42DC-8EAE-CC29C6A637A4}"/>
              </a:ext>
            </a:extLst>
          </p:cNvPr>
          <p:cNvSpPr>
            <a:spLocks noGrp="1"/>
          </p:cNvSpPr>
          <p:nvPr>
            <p:ph type="title"/>
          </p:nvPr>
        </p:nvSpPr>
        <p:spPr/>
        <p:txBody>
          <a:bodyPr/>
          <a:lstStyle/>
          <a:p>
            <a:r>
              <a:rPr lang="en-CA" dirty="0"/>
              <a:t>Short Stories</a:t>
            </a:r>
          </a:p>
        </p:txBody>
      </p:sp>
      <p:sp>
        <p:nvSpPr>
          <p:cNvPr id="3" name="Content Placeholder 2">
            <a:extLst>
              <a:ext uri="{FF2B5EF4-FFF2-40B4-BE49-F238E27FC236}">
                <a16:creationId xmlns:a16="http://schemas.microsoft.com/office/drawing/2014/main" id="{DA9F0F4A-BB20-4833-8FA0-B51EBEDB8EB7}"/>
              </a:ext>
            </a:extLst>
          </p:cNvPr>
          <p:cNvSpPr>
            <a:spLocks noGrp="1"/>
          </p:cNvSpPr>
          <p:nvPr>
            <p:ph idx="1"/>
          </p:nvPr>
        </p:nvSpPr>
        <p:spPr/>
        <p:txBody>
          <a:bodyPr/>
          <a:lstStyle/>
          <a:p>
            <a:endParaRPr lang="en-CA" dirty="0"/>
          </a:p>
        </p:txBody>
      </p:sp>
      <p:pic>
        <p:nvPicPr>
          <p:cNvPr id="1026" name="Picture 2" descr="Image result for emergency">
            <a:extLst>
              <a:ext uri="{FF2B5EF4-FFF2-40B4-BE49-F238E27FC236}">
                <a16:creationId xmlns:a16="http://schemas.microsoft.com/office/drawing/2014/main" id="{F8AA7FE3-E594-45E3-A4CA-5E387ED8D6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712" y="2222287"/>
            <a:ext cx="10571998" cy="4240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0400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DF13F-3AE8-493F-912A-D1EB2E1B989E}"/>
              </a:ext>
            </a:extLst>
          </p:cNvPr>
          <p:cNvSpPr>
            <a:spLocks noGrp="1"/>
          </p:cNvSpPr>
          <p:nvPr>
            <p:ph type="title"/>
          </p:nvPr>
        </p:nvSpPr>
        <p:spPr/>
        <p:txBody>
          <a:bodyPr/>
          <a:lstStyle/>
          <a:p>
            <a:r>
              <a:rPr lang="en-CA" dirty="0"/>
              <a:t>Task</a:t>
            </a:r>
          </a:p>
        </p:txBody>
      </p:sp>
      <p:sp>
        <p:nvSpPr>
          <p:cNvPr id="3" name="Content Placeholder 2">
            <a:extLst>
              <a:ext uri="{FF2B5EF4-FFF2-40B4-BE49-F238E27FC236}">
                <a16:creationId xmlns:a16="http://schemas.microsoft.com/office/drawing/2014/main" id="{46F63935-87DD-40B4-9C9D-8F467A55BE7E}"/>
              </a:ext>
            </a:extLst>
          </p:cNvPr>
          <p:cNvSpPr>
            <a:spLocks noGrp="1"/>
          </p:cNvSpPr>
          <p:nvPr>
            <p:ph idx="1"/>
          </p:nvPr>
        </p:nvSpPr>
        <p:spPr/>
        <p:txBody>
          <a:bodyPr/>
          <a:lstStyle/>
          <a:p>
            <a:r>
              <a:rPr lang="en-CA" dirty="0"/>
              <a:t>Each of you will be in charge of one short story</a:t>
            </a:r>
          </a:p>
          <a:p>
            <a:r>
              <a:rPr lang="en-CA" dirty="0"/>
              <a:t>You will read it </a:t>
            </a:r>
          </a:p>
          <a:p>
            <a:r>
              <a:rPr lang="en-CA" dirty="0"/>
              <a:t>You will report it back to your group</a:t>
            </a:r>
          </a:p>
          <a:p>
            <a:r>
              <a:rPr lang="en-CA" dirty="0"/>
              <a:t>Your job is to make the story as easy to understand as possible for them while not losing any important details (comprehensible)</a:t>
            </a:r>
          </a:p>
        </p:txBody>
      </p:sp>
    </p:spTree>
    <p:extLst>
      <p:ext uri="{BB962C8B-B14F-4D97-AF65-F5344CB8AC3E}">
        <p14:creationId xmlns:p14="http://schemas.microsoft.com/office/powerpoint/2010/main" val="142026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3D9CC-F5AE-4DD6-88CF-18E4DE0E486A}"/>
              </a:ext>
            </a:extLst>
          </p:cNvPr>
          <p:cNvSpPr>
            <a:spLocks noGrp="1"/>
          </p:cNvSpPr>
          <p:nvPr>
            <p:ph type="title"/>
          </p:nvPr>
        </p:nvSpPr>
        <p:spPr/>
        <p:txBody>
          <a:bodyPr/>
          <a:lstStyle/>
          <a:p>
            <a:r>
              <a:rPr lang="en-CA" dirty="0"/>
              <a:t>Example</a:t>
            </a:r>
          </a:p>
        </p:txBody>
      </p:sp>
      <p:sp>
        <p:nvSpPr>
          <p:cNvPr id="3" name="Content Placeholder 2">
            <a:extLst>
              <a:ext uri="{FF2B5EF4-FFF2-40B4-BE49-F238E27FC236}">
                <a16:creationId xmlns:a16="http://schemas.microsoft.com/office/drawing/2014/main" id="{5A9B232A-602A-441E-968E-28B0936DA0FD}"/>
              </a:ext>
            </a:extLst>
          </p:cNvPr>
          <p:cNvSpPr>
            <a:spLocks noGrp="1"/>
          </p:cNvSpPr>
          <p:nvPr>
            <p:ph idx="1"/>
          </p:nvPr>
        </p:nvSpPr>
        <p:spPr/>
        <p:txBody>
          <a:bodyPr/>
          <a:lstStyle/>
          <a:p>
            <a:r>
              <a:rPr lang="en-CA" dirty="0"/>
              <a:t>A French man called 119 because his wife hid his smartphone.  Philip Hiver called 911 after coming out of the bathroom and realizing that his phone was missing.  He told the 119 dispatcher that he was looking for his phone and asked his wife if she had seen it.  His wife replied, “ All you do is play with your damn phone, good luck finding it!”.  The man got increasingly frustrated and called 911 thinking his wife had taken it.  The police arrived and suggested trying to call it. They called it and a ringing was heard coming from his jacket pocket. Turns out he had left it in his coat and his wife had not been at fault.  The police gave the man warning and told him not to call 119 unless it is a real emergency. </a:t>
            </a:r>
          </a:p>
        </p:txBody>
      </p:sp>
    </p:spTree>
    <p:extLst>
      <p:ext uri="{BB962C8B-B14F-4D97-AF65-F5344CB8AC3E}">
        <p14:creationId xmlns:p14="http://schemas.microsoft.com/office/powerpoint/2010/main" val="3689596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6132F-85B4-4437-97C2-A5880D835CBB}"/>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C7D7E28D-AF77-4933-A597-DA76FA44B1DA}"/>
              </a:ext>
            </a:extLst>
          </p:cNvPr>
          <p:cNvSpPr>
            <a:spLocks noGrp="1"/>
          </p:cNvSpPr>
          <p:nvPr>
            <p:ph idx="1"/>
          </p:nvPr>
        </p:nvSpPr>
        <p:spPr/>
        <p:txBody>
          <a:bodyPr/>
          <a:lstStyle/>
          <a:p>
            <a:r>
              <a:rPr lang="en-CA" dirty="0"/>
              <a:t>The man in the white coat is wearing a wool scarf.</a:t>
            </a:r>
          </a:p>
        </p:txBody>
      </p:sp>
    </p:spTree>
    <p:extLst>
      <p:ext uri="{BB962C8B-B14F-4D97-AF65-F5344CB8AC3E}">
        <p14:creationId xmlns:p14="http://schemas.microsoft.com/office/powerpoint/2010/main" val="941706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203AD-70FE-41C2-B585-25F3A33230FA}"/>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AB3233BD-51F0-4E8C-9FE2-02DBF53DE14D}"/>
              </a:ext>
            </a:extLst>
          </p:cNvPr>
          <p:cNvSpPr>
            <a:spLocks noGrp="1"/>
          </p:cNvSpPr>
          <p:nvPr>
            <p:ph idx="1"/>
          </p:nvPr>
        </p:nvSpPr>
        <p:spPr/>
        <p:txBody>
          <a:bodyPr/>
          <a:lstStyle/>
          <a:p>
            <a:r>
              <a:rPr lang="en-CA" dirty="0"/>
              <a:t>She hurt her ankle so she is having a hard time walking. </a:t>
            </a:r>
          </a:p>
        </p:txBody>
      </p:sp>
    </p:spTree>
    <p:extLst>
      <p:ext uri="{BB962C8B-B14F-4D97-AF65-F5344CB8AC3E}">
        <p14:creationId xmlns:p14="http://schemas.microsoft.com/office/powerpoint/2010/main" val="3490635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97765-05CC-4EC8-B67C-591544A49CC6}"/>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C4124596-B564-490C-B9E9-1CBB053D87E7}"/>
              </a:ext>
            </a:extLst>
          </p:cNvPr>
          <p:cNvSpPr>
            <a:spLocks noGrp="1"/>
          </p:cNvSpPr>
          <p:nvPr>
            <p:ph idx="1"/>
          </p:nvPr>
        </p:nvSpPr>
        <p:spPr/>
        <p:txBody>
          <a:bodyPr/>
          <a:lstStyle/>
          <a:p>
            <a:r>
              <a:rPr lang="en-CA" dirty="0"/>
              <a:t>The man with the pan is behind the van</a:t>
            </a:r>
          </a:p>
        </p:txBody>
      </p:sp>
    </p:spTree>
    <p:extLst>
      <p:ext uri="{BB962C8B-B14F-4D97-AF65-F5344CB8AC3E}">
        <p14:creationId xmlns:p14="http://schemas.microsoft.com/office/powerpoint/2010/main" val="1985178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227E7-FE9B-491D-9166-7D92D8A0CD98}"/>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BDF1FC2F-815A-485B-A8CB-B7A36D9AE7A0}"/>
              </a:ext>
            </a:extLst>
          </p:cNvPr>
          <p:cNvSpPr>
            <a:spLocks noGrp="1"/>
          </p:cNvSpPr>
          <p:nvPr>
            <p:ph idx="1"/>
          </p:nvPr>
        </p:nvSpPr>
        <p:spPr/>
        <p:txBody>
          <a:bodyPr/>
          <a:lstStyle/>
          <a:p>
            <a:r>
              <a:rPr lang="en-CA" dirty="0"/>
              <a:t>This year I will pierce this ear</a:t>
            </a:r>
          </a:p>
        </p:txBody>
      </p:sp>
    </p:spTree>
    <p:extLst>
      <p:ext uri="{BB962C8B-B14F-4D97-AF65-F5344CB8AC3E}">
        <p14:creationId xmlns:p14="http://schemas.microsoft.com/office/powerpoint/2010/main" val="1514116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882DF-F416-42EF-B657-93481217DC99}"/>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62F445D5-A976-4355-A4E6-122B6059F5D0}"/>
              </a:ext>
            </a:extLst>
          </p:cNvPr>
          <p:cNvSpPr>
            <a:spLocks noGrp="1"/>
          </p:cNvSpPr>
          <p:nvPr>
            <p:ph idx="1"/>
          </p:nvPr>
        </p:nvSpPr>
        <p:spPr/>
        <p:txBody>
          <a:bodyPr/>
          <a:lstStyle/>
          <a:p>
            <a:r>
              <a:rPr lang="en-CA" dirty="0"/>
              <a:t>Sometimes when she wakes up in the morning she doesn’t have time to make coffee at home, so she buys one. </a:t>
            </a:r>
          </a:p>
        </p:txBody>
      </p:sp>
    </p:spTree>
    <p:extLst>
      <p:ext uri="{BB962C8B-B14F-4D97-AF65-F5344CB8AC3E}">
        <p14:creationId xmlns:p14="http://schemas.microsoft.com/office/powerpoint/2010/main" val="1058085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2B756-FC2F-405D-A60D-E7B59F8FDC9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C7CE11B3-2ADF-4E83-8E44-5C3258421315}"/>
              </a:ext>
            </a:extLst>
          </p:cNvPr>
          <p:cNvSpPr>
            <a:spLocks noGrp="1"/>
          </p:cNvSpPr>
          <p:nvPr>
            <p:ph idx="1"/>
          </p:nvPr>
        </p:nvSpPr>
        <p:spPr/>
        <p:txBody>
          <a:bodyPr/>
          <a:lstStyle/>
          <a:p>
            <a:r>
              <a:rPr lang="en-CA" dirty="0"/>
              <a:t>This weekend I am going to go shopping with my friend and we are going to have lunch at a </a:t>
            </a:r>
            <a:r>
              <a:rPr lang="en-CA"/>
              <a:t>fancy restaurant. </a:t>
            </a:r>
            <a:endParaRPr lang="en-CA" dirty="0"/>
          </a:p>
        </p:txBody>
      </p:sp>
    </p:spTree>
    <p:extLst>
      <p:ext uri="{BB962C8B-B14F-4D97-AF65-F5344CB8AC3E}">
        <p14:creationId xmlns:p14="http://schemas.microsoft.com/office/powerpoint/2010/main" val="2992114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C2714-BEF3-440D-AA53-F0EF1EE979D0}"/>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8D116E64-C6D0-425B-8AC5-C275796F65D4}"/>
              </a:ext>
            </a:extLst>
          </p:cNvPr>
          <p:cNvSpPr>
            <a:spLocks noGrp="1"/>
          </p:cNvSpPr>
          <p:nvPr>
            <p:ph idx="1"/>
          </p:nvPr>
        </p:nvSpPr>
        <p:spPr/>
        <p:txBody>
          <a:bodyPr/>
          <a:lstStyle/>
          <a:p>
            <a:r>
              <a:rPr lang="en-CA" dirty="0"/>
              <a:t>The word “world” is weird. </a:t>
            </a:r>
          </a:p>
        </p:txBody>
      </p:sp>
    </p:spTree>
    <p:extLst>
      <p:ext uri="{BB962C8B-B14F-4D97-AF65-F5344CB8AC3E}">
        <p14:creationId xmlns:p14="http://schemas.microsoft.com/office/powerpoint/2010/main" val="2500004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449FF-EBBF-4FCD-9147-5DD623F13CAE}"/>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ADF853D6-56D2-4EB8-84B6-90E5A683BC4A}"/>
              </a:ext>
            </a:extLst>
          </p:cNvPr>
          <p:cNvSpPr>
            <a:spLocks noGrp="1"/>
          </p:cNvSpPr>
          <p:nvPr>
            <p:ph idx="1"/>
          </p:nvPr>
        </p:nvSpPr>
        <p:spPr/>
        <p:txBody>
          <a:bodyPr/>
          <a:lstStyle/>
          <a:p>
            <a:r>
              <a:rPr lang="en-CA" dirty="0"/>
              <a:t>I went to Canada last month and saw some big pears in the market. </a:t>
            </a:r>
          </a:p>
        </p:txBody>
      </p:sp>
    </p:spTree>
    <p:extLst>
      <p:ext uri="{BB962C8B-B14F-4D97-AF65-F5344CB8AC3E}">
        <p14:creationId xmlns:p14="http://schemas.microsoft.com/office/powerpoint/2010/main" val="217181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34</TotalTime>
  <Words>318</Words>
  <Application>Microsoft Office PowerPoint</Application>
  <PresentationFormat>Widescreen</PresentationFormat>
  <Paragraphs>20</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Century Gothic</vt:lpstr>
      <vt:lpstr>Wingdings 2</vt:lpstr>
      <vt:lpstr>Quotable</vt:lpstr>
      <vt:lpstr>Listen and Write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Jigsaw Activity</vt:lpstr>
      <vt:lpstr>Short Stories</vt:lpstr>
      <vt:lpstr>Task</vt:lpstr>
      <vt:lpstr>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Listen and Write</dc:title>
  <dc:creator>Whitehead, George E.K. (Prof.)</dc:creator>
  <cp:lastModifiedBy>Whitehead George</cp:lastModifiedBy>
  <cp:revision>6</cp:revision>
  <dcterms:created xsi:type="dcterms:W3CDTF">2018-02-23T01:46:33Z</dcterms:created>
  <dcterms:modified xsi:type="dcterms:W3CDTF">2018-09-21T20:55:47Z</dcterms:modified>
</cp:coreProperties>
</file>