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796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E3FDA8D-FC6B-4749-B48C-BF9A46B4F0E3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6093170-ED9E-4BA9-81F5-21686E131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confiscate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guards </a:t>
            </a:r>
            <a:r>
              <a:rPr lang="en-US" b="1" dirty="0" smtClean="0"/>
              <a:t>confiscated</a:t>
            </a:r>
            <a:r>
              <a:rPr lang="en-US" dirty="0" smtClean="0"/>
              <a:t> his camera after warning him not to take pictures. </a:t>
            </a:r>
          </a:p>
          <a:p>
            <a:endParaRPr lang="en-US" dirty="0" smtClean="0"/>
          </a:p>
          <a:p>
            <a:r>
              <a:rPr lang="en-US" dirty="0" smtClean="0"/>
              <a:t>The professor </a:t>
            </a:r>
            <a:r>
              <a:rPr lang="en-US" b="1" dirty="0" smtClean="0"/>
              <a:t>confiscated</a:t>
            </a:r>
            <a:r>
              <a:rPr lang="en-US" dirty="0" smtClean="0"/>
              <a:t> his phone after he continued to use </a:t>
            </a:r>
            <a:r>
              <a:rPr lang="en-US" dirty="0" err="1" smtClean="0"/>
              <a:t>Kakaotalk</a:t>
            </a:r>
            <a:r>
              <a:rPr lang="en-US" dirty="0" smtClean="0"/>
              <a:t> durin</a:t>
            </a:r>
            <a:r>
              <a:rPr lang="en-US" dirty="0" smtClean="0"/>
              <a:t>g class.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confront (v)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professor </a:t>
            </a:r>
            <a:r>
              <a:rPr lang="en-US" b="1" dirty="0" smtClean="0"/>
              <a:t>confronted</a:t>
            </a:r>
            <a:r>
              <a:rPr lang="en-US" dirty="0" smtClean="0"/>
              <a:t> the student about cheating on th</a:t>
            </a:r>
            <a:r>
              <a:rPr lang="en-US" dirty="0" smtClean="0"/>
              <a:t>e test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http://cdn.indiewire.com/dims4/INDIEWIRE/821858d/2147483647/thumbnail/680x478/quality/75/?url=http%3A%2F%2Fd1oi7t5trwfj5d.cloudfront.net%2Fd0%2F0d%2Ff535f20a40ec9a80ca43c9746581%2Fthe-mask-you-live-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352800"/>
            <a:ext cx="3252049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0" y="5943600"/>
            <a:ext cx="655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meet face to face in an accusatory manor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286000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professor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confronted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student about cheating on the test.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http://cdn.indiewire.com/dims4/INDIEWIRE/821858d/2147483647/thumbnail/680x478/quality/75/?url=http%3A%2F%2Fd1oi7t5trwfj5d.cloudfront.net%2Fd0%2F0d%2Ff535f20a40ec9a80ca43c9746581%2Fthe-mask-you-live-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389376"/>
            <a:ext cx="3252049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 </a:t>
            </a:r>
            <a:r>
              <a:rPr lang="en-US" dirty="0" smtClean="0"/>
              <a:t>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712976"/>
          </a:xfrm>
        </p:spPr>
        <p:txBody>
          <a:bodyPr>
            <a:normAutofit/>
          </a:bodyPr>
          <a:lstStyle/>
          <a:p>
            <a:r>
              <a:rPr lang="en-US" dirty="0" smtClean="0"/>
              <a:t>They tried to poison his food but the King didn’t eat it after his chopsticks changed color.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ttp://i.kinja-img.com/gawker-media/image/upload/s--2cfqSH0A--/c_fit,fl_progressive,q_80,w_636/rgxwpbkyi5ctmff7r2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657600"/>
            <a:ext cx="3581400" cy="23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revenge</a:t>
            </a:r>
            <a:r>
              <a:rPr lang="en-US" dirty="0" smtClean="0"/>
              <a:t>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</a:t>
            </a:r>
            <a:r>
              <a:rPr lang="en-US" b="1" dirty="0" smtClean="0"/>
              <a:t>got revenge </a:t>
            </a:r>
            <a:r>
              <a:rPr lang="en-US" dirty="0" smtClean="0"/>
              <a:t>on her cheating boyfriend by dumping paint on his car.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172200"/>
            <a:ext cx="7315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get even for something negative, to payback something negative</a:t>
            </a:r>
            <a:endParaRPr lang="en-US" i="1" dirty="0"/>
          </a:p>
        </p:txBody>
      </p:sp>
      <p:pic>
        <p:nvPicPr>
          <p:cNvPr id="3074" name="Picture 2" descr="http://djdannyhill.com/wp-content/uploads/2014/04/womans-reveng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581400"/>
            <a:ext cx="3124200" cy="2338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bleach 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used </a:t>
            </a:r>
            <a:r>
              <a:rPr lang="en-US" b="1" dirty="0" smtClean="0"/>
              <a:t>bleach</a:t>
            </a:r>
            <a:r>
              <a:rPr lang="en-US" dirty="0" smtClean="0"/>
              <a:t> to get their clothes white.</a:t>
            </a:r>
            <a:endParaRPr lang="en-US" dirty="0"/>
          </a:p>
        </p:txBody>
      </p:sp>
      <p:pic>
        <p:nvPicPr>
          <p:cNvPr id="4" name="Picture 2" descr="http://thehairpin.com/wp-content/uploads/2011/04/Picture-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81400"/>
            <a:ext cx="2133600" cy="2444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12-Year-old Girl Tries to Poison Mom for Taking her </a:t>
            </a:r>
            <a:r>
              <a:rPr lang="en-US" dirty="0" err="1" smtClean="0"/>
              <a:t>iPhone</a:t>
            </a:r>
            <a:r>
              <a:rPr lang="en-US" dirty="0" smtClean="0"/>
              <a:t>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are some questions you have when looking at this headline?</a:t>
            </a:r>
          </a:p>
          <a:p>
            <a:endParaRPr lang="en-US" dirty="0" smtClean="0"/>
          </a:p>
          <a:p>
            <a:r>
              <a:rPr lang="en-US" dirty="0" smtClean="0"/>
              <a:t>What do you want to know?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161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Key Words</vt:lpstr>
      <vt:lpstr>confiscate (v)</vt:lpstr>
      <vt:lpstr>confront (v) </vt:lpstr>
      <vt:lpstr>poison (v)</vt:lpstr>
      <vt:lpstr>get revenge(v)</vt:lpstr>
      <vt:lpstr>bleach (n) </vt:lpstr>
      <vt:lpstr>12-Year-old Girl Tries to Poison Mom for Taking her iPhone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Words</dc:title>
  <dc:creator>user</dc:creator>
  <cp:lastModifiedBy>user</cp:lastModifiedBy>
  <cp:revision>10</cp:revision>
  <dcterms:created xsi:type="dcterms:W3CDTF">2015-04-09T01:18:29Z</dcterms:created>
  <dcterms:modified xsi:type="dcterms:W3CDTF">2015-04-15T01:13:11Z</dcterms:modified>
</cp:coreProperties>
</file>