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3276" y="-1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2D52-48E3-4D1F-BF06-08BF376CFD0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A3DCD-0FD8-42D6-BAC2-7B2F94E773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 they do?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coolcitydogs.com/images/managed/iStock_000011777392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002" y="4114800"/>
            <a:ext cx="3473923" cy="2305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.huffpost.com/gen/1282658/images/o-FEMALE-CHEF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5410201" cy="54102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a.abcnews.com/images/Travel/GTY_pilot_cockpit_sandwich_sk_131219_16x9_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4030860"/>
            <a:ext cx="5026025" cy="28271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inningsmiletor.com/wp-content/uploads/2014/12/emergency-den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1" cy="40132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drupal.in-cdn.net/cdn/article/public/when_men_trail_a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700" y="3505200"/>
            <a:ext cx="6210300" cy="3028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emerce.nl/content/uploads/2013/09/rise-of-the-brand-journalis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5159829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nursingcrib.com/wp-content/uploads/2014/07/nurses-c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5905500" cy="369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ximages.chicago2.vip.townnews.com/bdtonline.com/content/tncms/assets/v3/editorial/7/36/736c4b8a-3a4c-576a-8ae6-771e5d5216fe/53e06efeddf80.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595069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rialtheater.com/wp-content/uploads/2011/05/Male-lawyer-examine-civilianredu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09600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aadevelopment.biz/wp-content/uploads/2014/07/architectHou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6019800" cy="4610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nursingcrib.com/wp-content/uploads/2014/07/nurses-c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905500" cy="369570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ose-hulman.edu/media/513421/ece%20laboratory%20425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086600" cy="531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xx.fbcdn.net/hphotos-xaf1/v/t1.0-9/317457_10150786349295315_255550541_n.jpg?oh=27beb29eafd15c7403b0a091c2b271ae&amp;oe=55E3DD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4419600" cy="563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terass.com/wp-content/uploads/2012/09/albertsons-comedy-cashi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553200" cy="4301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gglogistica.com/wp-content/uploads/2014/07/article-new-thumbnail_ehow_images_a01_uh_a6_write-cover-letter-secretarial-job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705600" cy="445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oolcitydogs.com/images/managed/iStock_000011777392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248400" cy="414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huffpost.com/gen/1282658/images/o-FEMALE-CHEF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5410201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.abcnews.com/images/Travel/GTY_pilot_cockpit_sandwich_sk_131219_16x9_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686800" cy="488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inningsmiletor.com/wp-content/uploads/2014/12/emergency-den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97229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rupal.in-cdn.net/cdn/article/public/when_men_trail_a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81169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merce.nl/content/uploads/2013/09/rise-of-the-brand-journalis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553200" cy="600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loximages.chicago2.vip.townnews.com/bdtonline.com/content/tncms/assets/v3/editorial/7/36/736c4b8a-3a4c-576a-8ae6-771e5d5216fe/53e06efeddf80.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3990975" cy="265747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rialtheater.com/wp-content/uploads/2011/05/Male-lawyer-examine-civilianredu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4876800" cy="367284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aadevelopment.biz/wp-content/uploads/2014/07/architectHou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476750" cy="342900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rose-hulman.edu/media/513421/ece%20laboratory%20425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4048125" cy="303847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content.xx.fbcdn.net/hphotos-xaf1/v/t1.0-9/317457_10150786349295315_255550541_n.jpg?oh=27beb29eafd15c7403b0a091c2b271ae&amp;oe=55E3DD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4419600" cy="5635402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isterass.com/wp-content/uploads/2012/09/albertsons-comedy-cashi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057400"/>
            <a:ext cx="6553200" cy="43016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ugglogistica.com/wp-content/uploads/2014/07/article-new-thumbnail_ehow_images_a01_uh_a6_write-cover-letter-secretarial-job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2275"/>
            <a:ext cx="5857875" cy="3895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066800"/>
            <a:ext cx="358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914400"/>
            <a:ext cx="3581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1752600"/>
            <a:ext cx="2895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886200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26670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41148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95600"/>
            <a:ext cx="152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733800"/>
            <a:ext cx="1676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rollwork">
  <a:themeElements>
    <a:clrScheme name="Scrollwork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Scrollwork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crollwor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152</TotalTime>
  <Words>6</Words>
  <Application>Microsoft Office PowerPoint</Application>
  <PresentationFormat>On-screen Show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Scrollwork</vt:lpstr>
      <vt:lpstr>Jobs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user</dc:creator>
  <cp:lastModifiedBy>user</cp:lastModifiedBy>
  <cp:revision>6</cp:revision>
  <dcterms:created xsi:type="dcterms:W3CDTF">2015-04-08T04:08:03Z</dcterms:created>
  <dcterms:modified xsi:type="dcterms:W3CDTF">2015-04-08T06:40:32Z</dcterms:modified>
</cp:coreProperties>
</file>