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F6E2-560B-4ECF-8C83-0998B4C25C6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C878-0758-4C45-81FE-A560D728B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F6E2-560B-4ECF-8C83-0998B4C25C6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C878-0758-4C45-81FE-A560D728B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F6E2-560B-4ECF-8C83-0998B4C25C6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C878-0758-4C45-81FE-A560D728B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F6E2-560B-4ECF-8C83-0998B4C25C6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C878-0758-4C45-81FE-A560D728B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F6E2-560B-4ECF-8C83-0998B4C25C6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C878-0758-4C45-81FE-A560D728B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F6E2-560B-4ECF-8C83-0998B4C25C6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C878-0758-4C45-81FE-A560D728B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F6E2-560B-4ECF-8C83-0998B4C25C6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C878-0758-4C45-81FE-A560D728B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F6E2-560B-4ECF-8C83-0998B4C25C6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C878-0758-4C45-81FE-A560D728B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F6E2-560B-4ECF-8C83-0998B4C25C6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C878-0758-4C45-81FE-A560D728B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F6E2-560B-4ECF-8C83-0998B4C25C6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C878-0758-4C45-81FE-A560D728B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F6E2-560B-4ECF-8C83-0998B4C25C6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C878-0758-4C45-81FE-A560D728B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EF6E2-560B-4ECF-8C83-0998B4C25C6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0C878-0758-4C45-81FE-A560D728BA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438400" y="22860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Describe your dream office. What would be in it? Where would it be located?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4102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Would you rather have stressful job that pays a lot of money, or an easy job that pays ok? why?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 rot="1393662">
            <a:off x="2286000" y="43434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If you hated your job but the money was really good, what would you do? quit or stay? why?</a:t>
            </a:r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7848600" y="36576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Describe your personality and how it will help you in your future job?</a:t>
            </a:r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 rot="1680803">
            <a:off x="4658888" y="5458202"/>
            <a:ext cx="808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What do you think the most stressful job in the world is? why?</a:t>
            </a:r>
            <a:endParaRPr lang="en-US" sz="800" dirty="0"/>
          </a:p>
        </p:txBody>
      </p:sp>
      <p:sp>
        <p:nvSpPr>
          <p:cNvPr id="10" name="TextBox 9"/>
          <p:cNvSpPr txBox="1"/>
          <p:nvPr/>
        </p:nvSpPr>
        <p:spPr>
          <a:xfrm rot="889514">
            <a:off x="4191000" y="14478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What are 3 skills that you have that will help you be good at your future job?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 rot="1217071">
            <a:off x="4316509" y="3738796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What do you think is the easiest job in the world? why?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5943600" y="44958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If you could start your own business, what kind of business would you open? why?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7543800" y="1524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What is a job that you would hate to do? why?</a:t>
            </a:r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25146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What do you think is the most important job in the world? why?</a:t>
            </a:r>
            <a:endParaRPr lang="en-US" sz="800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3429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If money didn't matter, what job would you want?</a:t>
            </a:r>
            <a:endParaRPr lang="en-US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" y="2438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What is your dream job? why?</a:t>
            </a:r>
            <a:endParaRPr lang="en-US" sz="800" b="1" dirty="0"/>
          </a:p>
        </p:txBody>
      </p:sp>
      <p:pic>
        <p:nvPicPr>
          <p:cNvPr id="1028" name="Picture 4" descr="https://encrypted-tbn3.gstatic.com/images?q=tbn:ANd9GcT85Rf6kAuBdtxvE8H4pEJEaWiCyE65zoaqaUyXrBWw4X2MYMn30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495800"/>
            <a:ext cx="533400" cy="618435"/>
          </a:xfrm>
          <a:prstGeom prst="rect">
            <a:avLst/>
          </a:prstGeom>
          <a:noFill/>
        </p:spPr>
      </p:pic>
      <p:pic>
        <p:nvPicPr>
          <p:cNvPr id="1030" name="Picture 6" descr="http://images.clipartpanda.com/vet-clipart-vector-8633492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5562600"/>
            <a:ext cx="688086" cy="698564"/>
          </a:xfrm>
          <a:prstGeom prst="rect">
            <a:avLst/>
          </a:prstGeom>
          <a:noFill/>
        </p:spPr>
      </p:pic>
      <p:pic>
        <p:nvPicPr>
          <p:cNvPr id="1032" name="Picture 8" descr="http://images.clipartpanda.com/journalist-clipart-nTEkjjzTA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429000"/>
            <a:ext cx="526720" cy="511766"/>
          </a:xfrm>
          <a:prstGeom prst="rect">
            <a:avLst/>
          </a:prstGeom>
          <a:noFill/>
        </p:spPr>
      </p:pic>
      <p:pic>
        <p:nvPicPr>
          <p:cNvPr id="1036" name="Picture 12" descr="http://images.clipartpanda.com/chef-20clip-20art-62696-small-chef-holding-spoon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1524000"/>
            <a:ext cx="381000" cy="627905"/>
          </a:xfrm>
          <a:prstGeom prst="rect">
            <a:avLst/>
          </a:prstGeom>
          <a:noFill/>
        </p:spPr>
      </p:pic>
      <p:pic>
        <p:nvPicPr>
          <p:cNvPr id="1038" name="Picture 14" descr="http://fscomps.fotosearch.com/compc/UNN/UNN293/u23491853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667" b="4000"/>
          <a:stretch>
            <a:fillRect/>
          </a:stretch>
        </p:blipFill>
        <p:spPr bwMode="auto">
          <a:xfrm>
            <a:off x="4572000" y="2590800"/>
            <a:ext cx="540544" cy="691896"/>
          </a:xfrm>
          <a:prstGeom prst="rect">
            <a:avLst/>
          </a:prstGeom>
          <a:noFill/>
        </p:spPr>
      </p:pic>
      <p:pic>
        <p:nvPicPr>
          <p:cNvPr id="1040" name="Picture 16" descr="http://images.clipartpanda.com/architect-clipart-An_Architect_Drawing_Up_Blueprints_Royalty_Free_Clipart_Picture_081208-170209-479047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EAEAE8"/>
              </a:clrFrom>
              <a:clrTo>
                <a:srgbClr val="EAEAE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4724400"/>
            <a:ext cx="606136" cy="533400"/>
          </a:xfrm>
          <a:prstGeom prst="rect">
            <a:avLst/>
          </a:prstGeom>
          <a:noFill/>
        </p:spPr>
      </p:pic>
      <p:pic>
        <p:nvPicPr>
          <p:cNvPr id="1042" name="Picture 18" descr="http://thumbs.dreamstime.com/z/d-small-people-engineer-laptop-presents-d-capabilities-white-background-33180207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9987"/>
          <a:stretch>
            <a:fillRect/>
          </a:stretch>
        </p:blipFill>
        <p:spPr bwMode="auto">
          <a:xfrm>
            <a:off x="5715000" y="5486400"/>
            <a:ext cx="990600" cy="1087959"/>
          </a:xfrm>
          <a:prstGeom prst="rect">
            <a:avLst/>
          </a:prstGeom>
          <a:noFill/>
        </p:spPr>
      </p:pic>
      <p:pic>
        <p:nvPicPr>
          <p:cNvPr id="1044" name="Picture 20" descr="http://sr.photos3.fotosearch.com/bthumb/CSP/CSP693/k6939093.jp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0" y="4648200"/>
            <a:ext cx="765997" cy="803824"/>
          </a:xfrm>
          <a:prstGeom prst="rect">
            <a:avLst/>
          </a:prstGeom>
          <a:noFill/>
        </p:spPr>
      </p:pic>
      <p:pic>
        <p:nvPicPr>
          <p:cNvPr id="1046" name="Picture 22" descr="http://sr.photos2.fotosearch.com/bthumb/CSP/CSP991/k12079024.jp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0" y="2590800"/>
            <a:ext cx="758825" cy="718652"/>
          </a:xfrm>
          <a:prstGeom prst="rect">
            <a:avLst/>
          </a:prstGeom>
          <a:noFill/>
        </p:spPr>
      </p:pic>
      <p:pic>
        <p:nvPicPr>
          <p:cNvPr id="1050" name="Picture 26" descr="https://encrypted-tbn2.gstatic.com/images?q=tbn:ANd9GcS_ujWQ3IKDSjt-_MIzJoPoEQYaHQWmxIujyxZphrw6gXmUir9C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8"/>
              </a:clrFrom>
              <a:clrTo>
                <a:srgbClr val="FFFF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713979">
            <a:off x="6645809" y="1560110"/>
            <a:ext cx="581909" cy="635182"/>
          </a:xfrm>
          <a:prstGeom prst="rect">
            <a:avLst/>
          </a:prstGeom>
          <a:noFill/>
        </p:spPr>
      </p:pic>
      <p:pic>
        <p:nvPicPr>
          <p:cNvPr id="1052" name="Picture 28" descr="http://sr.photos3.fotosearch.com/bthumb/CSP/CSP992/k13323837.jpg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3429000"/>
            <a:ext cx="533400" cy="75565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3124200" y="381000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All about Jobs</a:t>
            </a:r>
            <a:endParaRPr lang="en-US" sz="4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192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2015-04-16T04:42:36Z</dcterms:created>
  <dcterms:modified xsi:type="dcterms:W3CDTF">2015-04-16T05:01:54Z</dcterms:modified>
</cp:coreProperties>
</file>