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57" r:id="rId3"/>
    <p:sldId id="258" r:id="rId4"/>
    <p:sldId id="262" r:id="rId5"/>
    <p:sldId id="273" r:id="rId6"/>
    <p:sldId id="274" r:id="rId7"/>
    <p:sldId id="275" r:id="rId8"/>
    <p:sldId id="276" r:id="rId9"/>
    <p:sldId id="279" r:id="rId10"/>
    <p:sldId id="280" r:id="rId11"/>
    <p:sldId id="281" r:id="rId12"/>
    <p:sldId id="301" r:id="rId13"/>
    <p:sldId id="285" r:id="rId14"/>
    <p:sldId id="286" r:id="rId15"/>
    <p:sldId id="287" r:id="rId16"/>
    <p:sldId id="288" r:id="rId17"/>
    <p:sldId id="291" r:id="rId18"/>
    <p:sldId id="292" r:id="rId19"/>
    <p:sldId id="293" r:id="rId20"/>
    <p:sldId id="294" r:id="rId21"/>
    <p:sldId id="297" r:id="rId22"/>
    <p:sldId id="298" r:id="rId23"/>
    <p:sldId id="299" r:id="rId24"/>
    <p:sldId id="300" r:id="rId25"/>
    <p:sldId id="304" r:id="rId26"/>
    <p:sldId id="30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3A"/>
    <a:srgbClr val="000046"/>
    <a:srgbClr val="00005C"/>
    <a:srgbClr val="0000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713" autoAdjust="0"/>
  </p:normalViewPr>
  <p:slideViewPr>
    <p:cSldViewPr>
      <p:cViewPr>
        <p:scale>
          <a:sx n="66" d="100"/>
          <a:sy n="66" d="100"/>
        </p:scale>
        <p:origin x="-20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E8B0-4A74-4E4B-ACA7-A74FD6356C21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D7FF-EB8E-490B-B5C9-8A7B721F8C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D1CE-4CF1-CC49-8315-6117B2EAB0B0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7464-43DC-0A49-A2AE-117A8C62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66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E8B0-4A74-4E4B-ACA7-A74FD6356C21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2D7FF-EB8E-490B-B5C9-8A7B721F8C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D1CE-4CF1-CC49-8315-6117B2EAB0B0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77464-43DC-0A49-A2AE-117A8C62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483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3.xml"/><Relationship Id="rId21" Type="http://schemas.openxmlformats.org/officeDocument/2006/relationships/slide" Target="slide22.xml"/><Relationship Id="rId7" Type="http://schemas.openxmlformats.org/officeDocument/2006/relationships/slide" Target="slide4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audio" Target="../media/audio2.wav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8.xml"/><Relationship Id="rId5" Type="http://schemas.openxmlformats.org/officeDocument/2006/relationships/slide" Target="slide6.xml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10" Type="http://schemas.openxmlformats.org/officeDocument/2006/relationships/slide" Target="slide11.xml"/><Relationship Id="rId19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6078" y="6488668"/>
            <a:ext cx="247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Click anywhere to begin.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572264" y="6572272"/>
            <a:ext cx="142876" cy="2143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http://www.yakult.co.kr/upload/DATA/product/20091123/1258904860875_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3733800"/>
            <a:ext cx="2072640" cy="1943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81400" y="2514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</a:rPr>
              <a:t>Stand</a:t>
            </a:r>
            <a:endParaRPr 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95600" y="3581400"/>
            <a:ext cx="3200400" cy="1588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y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219200"/>
            <a:ext cx="9144000" cy="313932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6600" dirty="0" smtClean="0">
                <a:solidFill>
                  <a:schemeClr val="bg1"/>
                </a:solidFill>
                <a:ea typeface="굴림" pitchFamily="34" charset="-127"/>
              </a:rPr>
              <a:t>Tell me 4 reasons that you would change the city you lived in.</a:t>
            </a:r>
            <a:endParaRPr lang="en-US" altLang="ko-KR" sz="3600" b="1" u="sng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964127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15240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381000"/>
            <a:ext cx="9144000" cy="683264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would you deal with the following situation:</a:t>
            </a:r>
          </a:p>
          <a:p>
            <a:pPr algn="ctr"/>
            <a:endParaRPr lang="en-US" sz="6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 are at a club and someone has started a fight with your friend.  You have just seen them punch your friend… </a:t>
            </a:r>
          </a:p>
          <a:p>
            <a:pPr algn="ctr"/>
            <a:endParaRPr lang="en-US" sz="6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직사각형 2">
            <a:hlinkClick r:id="rId2" action="ppaction://hlinksldjump"/>
          </p:cNvPr>
          <p:cNvSpPr/>
          <p:nvPr/>
        </p:nvSpPr>
        <p:spPr>
          <a:xfrm>
            <a:off x="0" y="1981200"/>
            <a:ext cx="9144000" cy="280076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you could choose 6 people in history to survive repopulate the Earth after a nuclear disaster who would it be and why?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ttps://2.bp.blogspot.com/-TsJP4GD_Jt8/VCri_TLuhZI/AAAAAAAAEI4/FMb4kEDhgo8/s1600/number-grid-puzz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914400"/>
            <a:ext cx="4638675" cy="445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212365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you could work for free what would you do?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313932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Tell me 3 things you learned by doing the Egg drop activity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144655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4400" dirty="0" smtClean="0">
                <a:solidFill>
                  <a:schemeClr val="bg1"/>
                </a:solidFill>
                <a:ea typeface="굴림" pitchFamily="34" charset="-127"/>
              </a:rPr>
              <a:t>In the future, how do you think war will be different from now? Why?</a:t>
            </a:r>
            <a:endParaRPr lang="en-US" altLang="ko-KR" sz="2000" b="1" u="sng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www.thinkablepuzzles.com/bamboozables/bamboozable54.jpg"/>
          <p:cNvPicPr>
            <a:picLocks noChangeAspect="1" noChangeArrowheads="1"/>
          </p:cNvPicPr>
          <p:nvPr/>
        </p:nvPicPr>
        <p:blipFill>
          <a:blip r:embed="rId3"/>
          <a:srcRect l="67451" b="51765"/>
          <a:stretch>
            <a:fillRect/>
          </a:stretch>
        </p:blipFill>
        <p:spPr bwMode="auto">
          <a:xfrm>
            <a:off x="2286000" y="1447800"/>
            <a:ext cx="4191000" cy="41405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2">
            <a:hlinkClick r:id="rId3" action="ppaction://hlinksldjump"/>
          </p:cNvPr>
          <p:cNvSpPr/>
          <p:nvPr/>
        </p:nvSpPr>
        <p:spPr>
          <a:xfrm>
            <a:off x="0" y="1371600"/>
            <a:ext cx="9144000" cy="313932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Tell me your why. What is your reason to work in the future?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y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FF"/>
            </a:gs>
            <a:gs pos="94000">
              <a:schemeClr val="tx2">
                <a:lumMod val="50000"/>
              </a:schemeClr>
            </a:gs>
            <a:gs pos="0">
              <a:srgbClr val="1835B7"/>
            </a:gs>
            <a:gs pos="41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/>
          <p:cNvSpPr/>
          <p:nvPr/>
        </p:nvSpPr>
        <p:spPr>
          <a:xfrm>
            <a:off x="-5659514" y="1932978"/>
            <a:ext cx="5580204" cy="1860068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84000"/>
                </a:srgbClr>
              </a:gs>
              <a:gs pos="71000">
                <a:srgbClr val="0000FF">
                  <a:alpha val="8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yparody Hv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65580" y="4992287"/>
            <a:ext cx="8249830" cy="131884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-4980023" y="4485264"/>
            <a:ext cx="9937379" cy="1318846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866401" y="5149083"/>
            <a:ext cx="8249830" cy="1077546"/>
          </a:xfrm>
          <a:prstGeom prst="ellipse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288204" y="4332864"/>
            <a:ext cx="8249830" cy="1318846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-564944" y="6197810"/>
            <a:ext cx="8249830" cy="1077546"/>
          </a:xfrm>
          <a:prstGeom prst="ellipse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 13"/>
          <p:cNvSpPr/>
          <p:nvPr/>
        </p:nvSpPr>
        <p:spPr>
          <a:xfrm rot="5400000">
            <a:off x="-244498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 rot="5400000">
            <a:off x="-231212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 rot="5400000">
            <a:off x="-2179258" y="1072317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 rot="5400000">
            <a:off x="-2046396" y="1072317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 rot="5400000">
            <a:off x="-191353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 18"/>
          <p:cNvSpPr/>
          <p:nvPr/>
        </p:nvSpPr>
        <p:spPr>
          <a:xfrm rot="5400000">
            <a:off x="-178067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Equal 19"/>
          <p:cNvSpPr/>
          <p:nvPr/>
        </p:nvSpPr>
        <p:spPr>
          <a:xfrm rot="5400000">
            <a:off x="-164781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Equal 20"/>
          <p:cNvSpPr/>
          <p:nvPr/>
        </p:nvSpPr>
        <p:spPr>
          <a:xfrm rot="5400000">
            <a:off x="-151494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Equal 21"/>
          <p:cNvSpPr/>
          <p:nvPr/>
        </p:nvSpPr>
        <p:spPr>
          <a:xfrm rot="5400000">
            <a:off x="-138208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Equal 22"/>
          <p:cNvSpPr/>
          <p:nvPr/>
        </p:nvSpPr>
        <p:spPr>
          <a:xfrm rot="5400000">
            <a:off x="-124922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qual 23"/>
          <p:cNvSpPr/>
          <p:nvPr/>
        </p:nvSpPr>
        <p:spPr>
          <a:xfrm rot="5400000">
            <a:off x="-111636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Equal 24"/>
          <p:cNvSpPr/>
          <p:nvPr/>
        </p:nvSpPr>
        <p:spPr>
          <a:xfrm rot="5400000">
            <a:off x="-98350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Equal 25"/>
          <p:cNvSpPr/>
          <p:nvPr/>
        </p:nvSpPr>
        <p:spPr>
          <a:xfrm rot="5400000">
            <a:off x="-85063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 rot="5400000">
            <a:off x="-71777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 rot="5400000">
            <a:off x="-58491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 rot="5400000">
            <a:off x="-45205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Equal 29"/>
          <p:cNvSpPr/>
          <p:nvPr/>
        </p:nvSpPr>
        <p:spPr>
          <a:xfrm rot="5400000">
            <a:off x="-31919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Equal 30"/>
          <p:cNvSpPr/>
          <p:nvPr/>
        </p:nvSpPr>
        <p:spPr>
          <a:xfrm rot="5400000">
            <a:off x="-18632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Equal 31"/>
          <p:cNvSpPr/>
          <p:nvPr/>
        </p:nvSpPr>
        <p:spPr>
          <a:xfrm rot="5400000">
            <a:off x="-5346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Equal 32"/>
          <p:cNvSpPr/>
          <p:nvPr/>
        </p:nvSpPr>
        <p:spPr>
          <a:xfrm rot="5400000">
            <a:off x="7939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Equal 33"/>
          <p:cNvSpPr/>
          <p:nvPr/>
        </p:nvSpPr>
        <p:spPr>
          <a:xfrm rot="5400000">
            <a:off x="21225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Equal 34"/>
          <p:cNvSpPr/>
          <p:nvPr/>
        </p:nvSpPr>
        <p:spPr>
          <a:xfrm rot="5400000">
            <a:off x="34512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Equal 35"/>
          <p:cNvSpPr/>
          <p:nvPr/>
        </p:nvSpPr>
        <p:spPr>
          <a:xfrm rot="5400000">
            <a:off x="47798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Equal 36"/>
          <p:cNvSpPr/>
          <p:nvPr/>
        </p:nvSpPr>
        <p:spPr>
          <a:xfrm rot="5400000">
            <a:off x="61084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Equal 37"/>
          <p:cNvSpPr/>
          <p:nvPr/>
        </p:nvSpPr>
        <p:spPr>
          <a:xfrm rot="5400000">
            <a:off x="74370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Equal 38"/>
          <p:cNvSpPr/>
          <p:nvPr/>
        </p:nvSpPr>
        <p:spPr>
          <a:xfrm rot="5400000">
            <a:off x="87656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Equal 39"/>
          <p:cNvSpPr/>
          <p:nvPr/>
        </p:nvSpPr>
        <p:spPr>
          <a:xfrm rot="5400000">
            <a:off x="100943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Equal 40"/>
          <p:cNvSpPr/>
          <p:nvPr/>
        </p:nvSpPr>
        <p:spPr>
          <a:xfrm rot="5400000">
            <a:off x="114229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Equal 41"/>
          <p:cNvSpPr/>
          <p:nvPr/>
        </p:nvSpPr>
        <p:spPr>
          <a:xfrm rot="5400000">
            <a:off x="127515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Equal 42"/>
          <p:cNvSpPr/>
          <p:nvPr/>
        </p:nvSpPr>
        <p:spPr>
          <a:xfrm rot="5400000">
            <a:off x="140801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Equal 43"/>
          <p:cNvSpPr/>
          <p:nvPr/>
        </p:nvSpPr>
        <p:spPr>
          <a:xfrm rot="5400000">
            <a:off x="154087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Equal 44"/>
          <p:cNvSpPr/>
          <p:nvPr/>
        </p:nvSpPr>
        <p:spPr>
          <a:xfrm rot="5400000">
            <a:off x="167374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Equal 45"/>
          <p:cNvSpPr/>
          <p:nvPr/>
        </p:nvSpPr>
        <p:spPr>
          <a:xfrm rot="5400000">
            <a:off x="180660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Equal 46"/>
          <p:cNvSpPr/>
          <p:nvPr/>
        </p:nvSpPr>
        <p:spPr>
          <a:xfrm rot="5400000">
            <a:off x="193946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Equal 47"/>
          <p:cNvSpPr/>
          <p:nvPr/>
        </p:nvSpPr>
        <p:spPr>
          <a:xfrm rot="5400000">
            <a:off x="207232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Equal 48"/>
          <p:cNvSpPr/>
          <p:nvPr/>
        </p:nvSpPr>
        <p:spPr>
          <a:xfrm rot="5400000">
            <a:off x="220518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Equal 49"/>
          <p:cNvSpPr/>
          <p:nvPr/>
        </p:nvSpPr>
        <p:spPr>
          <a:xfrm rot="5400000">
            <a:off x="233805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Equal 50"/>
          <p:cNvSpPr/>
          <p:nvPr/>
        </p:nvSpPr>
        <p:spPr>
          <a:xfrm rot="5400000">
            <a:off x="247091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Equal 51"/>
          <p:cNvSpPr/>
          <p:nvPr/>
        </p:nvSpPr>
        <p:spPr>
          <a:xfrm rot="5400000">
            <a:off x="260377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Equal 52"/>
          <p:cNvSpPr/>
          <p:nvPr/>
        </p:nvSpPr>
        <p:spPr>
          <a:xfrm rot="5400000">
            <a:off x="273663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Equal 53"/>
          <p:cNvSpPr/>
          <p:nvPr/>
        </p:nvSpPr>
        <p:spPr>
          <a:xfrm rot="5400000">
            <a:off x="286949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Equal 54"/>
          <p:cNvSpPr/>
          <p:nvPr/>
        </p:nvSpPr>
        <p:spPr>
          <a:xfrm rot="5400000">
            <a:off x="300236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Equal 55"/>
          <p:cNvSpPr/>
          <p:nvPr/>
        </p:nvSpPr>
        <p:spPr>
          <a:xfrm rot="5400000">
            <a:off x="313522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Equal 56"/>
          <p:cNvSpPr/>
          <p:nvPr/>
        </p:nvSpPr>
        <p:spPr>
          <a:xfrm rot="5400000">
            <a:off x="326808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Equal 57"/>
          <p:cNvSpPr/>
          <p:nvPr/>
        </p:nvSpPr>
        <p:spPr>
          <a:xfrm rot="5400000">
            <a:off x="340094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Equal 58"/>
          <p:cNvSpPr/>
          <p:nvPr/>
        </p:nvSpPr>
        <p:spPr>
          <a:xfrm rot="5400000">
            <a:off x="353380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Equal 59"/>
          <p:cNvSpPr/>
          <p:nvPr/>
        </p:nvSpPr>
        <p:spPr>
          <a:xfrm rot="5400000">
            <a:off x="366667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Equal 60"/>
          <p:cNvSpPr/>
          <p:nvPr/>
        </p:nvSpPr>
        <p:spPr>
          <a:xfrm rot="5400000">
            <a:off x="379953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Equal 61"/>
          <p:cNvSpPr/>
          <p:nvPr/>
        </p:nvSpPr>
        <p:spPr>
          <a:xfrm rot="5400000">
            <a:off x="393239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Equal 62"/>
          <p:cNvSpPr/>
          <p:nvPr/>
        </p:nvSpPr>
        <p:spPr>
          <a:xfrm rot="5400000">
            <a:off x="406525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Equal 63"/>
          <p:cNvSpPr/>
          <p:nvPr/>
        </p:nvSpPr>
        <p:spPr>
          <a:xfrm rot="5400000">
            <a:off x="419811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Equal 64"/>
          <p:cNvSpPr/>
          <p:nvPr/>
        </p:nvSpPr>
        <p:spPr>
          <a:xfrm rot="5400000">
            <a:off x="433098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Equal 65"/>
          <p:cNvSpPr/>
          <p:nvPr/>
        </p:nvSpPr>
        <p:spPr>
          <a:xfrm rot="5400000">
            <a:off x="446384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Equal 66"/>
          <p:cNvSpPr/>
          <p:nvPr/>
        </p:nvSpPr>
        <p:spPr>
          <a:xfrm rot="5400000">
            <a:off x="459670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Equal 67"/>
          <p:cNvSpPr/>
          <p:nvPr/>
        </p:nvSpPr>
        <p:spPr>
          <a:xfrm rot="5400000">
            <a:off x="472956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Equal 68"/>
          <p:cNvSpPr/>
          <p:nvPr/>
        </p:nvSpPr>
        <p:spPr>
          <a:xfrm rot="5400000">
            <a:off x="486242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Equal 69"/>
          <p:cNvSpPr/>
          <p:nvPr/>
        </p:nvSpPr>
        <p:spPr>
          <a:xfrm rot="5400000">
            <a:off x="499529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Equal 70"/>
          <p:cNvSpPr/>
          <p:nvPr/>
        </p:nvSpPr>
        <p:spPr>
          <a:xfrm rot="5400000">
            <a:off x="512815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Equal 71"/>
          <p:cNvSpPr/>
          <p:nvPr/>
        </p:nvSpPr>
        <p:spPr>
          <a:xfrm rot="5400000">
            <a:off x="526101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Equal 72"/>
          <p:cNvSpPr/>
          <p:nvPr/>
        </p:nvSpPr>
        <p:spPr>
          <a:xfrm rot="5400000">
            <a:off x="539387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Equal 73"/>
          <p:cNvSpPr/>
          <p:nvPr/>
        </p:nvSpPr>
        <p:spPr>
          <a:xfrm rot="5400000">
            <a:off x="552673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Equal 74"/>
          <p:cNvSpPr/>
          <p:nvPr/>
        </p:nvSpPr>
        <p:spPr>
          <a:xfrm rot="5400000">
            <a:off x="565960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Equal 75"/>
          <p:cNvSpPr/>
          <p:nvPr/>
        </p:nvSpPr>
        <p:spPr>
          <a:xfrm rot="5400000">
            <a:off x="579246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Equal 76"/>
          <p:cNvSpPr/>
          <p:nvPr/>
        </p:nvSpPr>
        <p:spPr>
          <a:xfrm rot="5400000">
            <a:off x="592532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Equal 77"/>
          <p:cNvSpPr/>
          <p:nvPr/>
        </p:nvSpPr>
        <p:spPr>
          <a:xfrm rot="5400000">
            <a:off x="605818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Equal 78"/>
          <p:cNvSpPr/>
          <p:nvPr/>
        </p:nvSpPr>
        <p:spPr>
          <a:xfrm rot="5400000">
            <a:off x="619104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Equal 79"/>
          <p:cNvSpPr/>
          <p:nvPr/>
        </p:nvSpPr>
        <p:spPr>
          <a:xfrm rot="5400000">
            <a:off x="632391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Equal 80"/>
          <p:cNvSpPr/>
          <p:nvPr/>
        </p:nvSpPr>
        <p:spPr>
          <a:xfrm rot="5400000">
            <a:off x="645677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49158" y="675281"/>
            <a:ext cx="1257697" cy="125769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76000"/>
                </a:srgbClr>
              </a:gs>
              <a:gs pos="71000">
                <a:srgbClr val="0000FF">
                  <a:alpha val="32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67880" y="4992077"/>
            <a:ext cx="8249830" cy="1318846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-4977723" y="4485054"/>
            <a:ext cx="9937379" cy="1318846"/>
          </a:xfrm>
          <a:prstGeom prst="ellipse">
            <a:avLst/>
          </a:prstGeom>
          <a:noFill/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868701" y="5148873"/>
            <a:ext cx="8249830" cy="1077546"/>
          </a:xfrm>
          <a:prstGeom prst="ellipse">
            <a:avLst/>
          </a:pr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290504" y="4332654"/>
            <a:ext cx="8249830" cy="1318846"/>
          </a:xfrm>
          <a:prstGeom prst="ellipse">
            <a:avLst/>
          </a:prstGeom>
          <a:noFill/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-562644" y="6197600"/>
            <a:ext cx="8249830" cy="1077546"/>
          </a:xfrm>
          <a:prstGeom prst="ellipse">
            <a:avLst/>
          </a:pr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9416296" y="1511748"/>
            <a:ext cx="1860068" cy="1860068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76000"/>
                </a:srgbClr>
              </a:gs>
              <a:gs pos="71000">
                <a:srgbClr val="0000FF">
                  <a:alpha val="32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336155" y="560972"/>
            <a:ext cx="2105647" cy="210564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FF0000">
                  <a:alpha val="55000"/>
                </a:srgbClr>
              </a:gs>
              <a:gs pos="86000">
                <a:srgbClr val="FF0000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-2642466" y="1178954"/>
            <a:ext cx="1341007" cy="134100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6718C5">
                  <a:alpha val="77000"/>
                </a:srgbClr>
              </a:gs>
              <a:gs pos="75000">
                <a:srgbClr val="6718C5">
                  <a:alpha val="5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Big J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9158" y="3371816"/>
            <a:ext cx="17031331" cy="32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" name="Rounded Rectangle 11"/>
          <p:cNvSpPr/>
          <p:nvPr/>
        </p:nvSpPr>
        <p:spPr>
          <a:xfrm>
            <a:off x="9814882" y="5804110"/>
            <a:ext cx="1257697" cy="125769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76000"/>
                </a:srgbClr>
              </a:gs>
              <a:gs pos="71000">
                <a:srgbClr val="0000FF">
                  <a:alpha val="32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86"/>
          <p:cNvSpPr/>
          <p:nvPr/>
        </p:nvSpPr>
        <p:spPr>
          <a:xfrm>
            <a:off x="11859678" y="2863012"/>
            <a:ext cx="1860068" cy="1860068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76000"/>
                </a:srgbClr>
              </a:gs>
              <a:gs pos="71000">
                <a:srgbClr val="0000FF">
                  <a:alpha val="32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2"/>
          <p:cNvSpPr/>
          <p:nvPr/>
        </p:nvSpPr>
        <p:spPr>
          <a:xfrm>
            <a:off x="-3407106" y="4723080"/>
            <a:ext cx="2105647" cy="210564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FF0000">
                  <a:alpha val="55000"/>
                </a:srgbClr>
              </a:gs>
              <a:gs pos="86000">
                <a:srgbClr val="FF0000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93"/>
          <p:cNvSpPr/>
          <p:nvPr/>
        </p:nvSpPr>
        <p:spPr>
          <a:xfrm>
            <a:off x="-2034609" y="4052576"/>
            <a:ext cx="1341007" cy="134100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6718C5">
                  <a:alpha val="77000"/>
                </a:srgbClr>
              </a:gs>
              <a:gs pos="75000">
                <a:srgbClr val="6718C5">
                  <a:alpha val="5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"/>
          <p:cNvSpPr/>
          <p:nvPr/>
        </p:nvSpPr>
        <p:spPr>
          <a:xfrm>
            <a:off x="345137" y="2068488"/>
            <a:ext cx="8078768" cy="224676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yparody Hv" pitchFamily="34" charset="0"/>
                <a:cs typeface="GyparodyHv-Regular"/>
              </a:rPr>
              <a:t>JEOPARDY</a:t>
            </a:r>
            <a:endParaRPr lang="en-CA" sz="14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Gyparody Hv" pitchFamily="34" charset="0"/>
              <a:cs typeface="GyparodyHv-Regular"/>
            </a:endParaRPr>
          </a:p>
        </p:txBody>
      </p:sp>
      <p:sp>
        <p:nvSpPr>
          <p:cNvPr id="149" name="Rectangle 87"/>
          <p:cNvSpPr/>
          <p:nvPr/>
        </p:nvSpPr>
        <p:spPr>
          <a:xfrm>
            <a:off x="338957" y="2001858"/>
            <a:ext cx="8078768" cy="224676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yparody Hv" pitchFamily="34" charset="0"/>
                <a:cs typeface="GyparodyHv-Regular"/>
              </a:rPr>
              <a:t>JEOPARDY</a:t>
            </a:r>
            <a:endParaRPr lang="en-CA" sz="14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Gyparody Hv" pitchFamily="34" charset="0"/>
              <a:cs typeface="GyparodyHv-Regular"/>
            </a:endParaRPr>
          </a:p>
        </p:txBody>
      </p:sp>
      <p:sp>
        <p:nvSpPr>
          <p:cNvPr id="150" name="Rectangle 94"/>
          <p:cNvSpPr/>
          <p:nvPr/>
        </p:nvSpPr>
        <p:spPr>
          <a:xfrm>
            <a:off x="8182690" y="2085378"/>
            <a:ext cx="601447" cy="224676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Gyparody Rg" pitchFamily="34" charset="0"/>
                <a:cs typeface="GyparodyRg-Regular"/>
              </a:rPr>
              <a:t>!</a:t>
            </a:r>
            <a:endParaRPr lang="en-CA" sz="14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  <a:latin typeface="Gyparody Rg" pitchFamily="34" charset="0"/>
              <a:cs typeface="GyparodyRg-Regular"/>
            </a:endParaRPr>
          </a:p>
        </p:txBody>
      </p:sp>
      <p:sp>
        <p:nvSpPr>
          <p:cNvPr id="151" name="Rectangle 95"/>
          <p:cNvSpPr/>
          <p:nvPr/>
        </p:nvSpPr>
        <p:spPr>
          <a:xfrm>
            <a:off x="8187649" y="2026802"/>
            <a:ext cx="601447" cy="224676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yparody Rg" pitchFamily="34" charset="0"/>
                <a:cs typeface="GyparodyRg-Regular"/>
              </a:rPr>
              <a:t>!</a:t>
            </a:r>
            <a:endParaRPr lang="en-CA" sz="14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Gyparody Rg" pitchFamily="34" charset="0"/>
              <a:cs typeface="GyparodyRg-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943254"/>
      </p:ext>
    </p:extLst>
  </p:cSld>
  <p:clrMapOvr>
    <a:masterClrMapping/>
  </p:clrMapOvr>
  <p:transition spd="med" advClick="0" advTm="16000">
    <p:fade/>
    <p:sndAc>
      <p:stSnd>
        <p:snd r:embed="rId2" name="JEPTHEM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93653E-6 L -2.97118 4.93653E-6 " pathEditMode="relative" rAng="0" ptsTypes="AA">
                                      <p:cBhvr>
                                        <p:cTn id="21" dur="6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6 -1.11111E-6 L 1.82119 -1.11111E-6 " pathEditMode="relative" rAng="0" ptsTypes="AA">
                                      <p:cBhvr>
                                        <p:cTn id="23" dur="9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E-6 4.07407E-6 L 1.3231 4.07407E-6 " pathEditMode="relative" rAng="0" ptsTypes="AA">
                                      <p:cBhvr>
                                        <p:cTn id="25" dur="6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938 0.0345 L -1.46111 0.0345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5 0.0044 L -1.29045 0.004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185 L -1.2776 0.00185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-3.90441E-6 L 1.50295 -3.90441E-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68783E-6 L -1.68837 -1.68783E-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4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185 L -1.2776 0.00185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E-6 4.07407E-6 L 1.3231 4.07407E-6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3" grpId="0" animBg="1"/>
      <p:bldP spid="94" grpId="0" animBg="1"/>
      <p:bldP spid="142" grpId="0" animBg="1"/>
      <p:bldP spid="143" grpId="0" animBg="1"/>
      <p:bldP spid="144" grpId="0" animBg="1"/>
      <p:bldP spid="145" grpId="0" animBg="1"/>
      <p:bldP spid="148" grpId="0"/>
      <p:bldP spid="149" grpId="0"/>
      <p:bldP spid="150" grpId="0"/>
      <p:bldP spid="1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직사각형 2">
            <a:hlinkClick r:id="rId2" action="ppaction://hlinksldjump"/>
          </p:cNvPr>
          <p:cNvSpPr/>
          <p:nvPr/>
        </p:nvSpPr>
        <p:spPr>
          <a:xfrm>
            <a:off x="0" y="0"/>
            <a:ext cx="9144000" cy="627864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6600" dirty="0" smtClean="0">
                <a:solidFill>
                  <a:schemeClr val="bg1"/>
                </a:solidFill>
                <a:ea typeface="굴림" pitchFamily="34" charset="-127"/>
              </a:rPr>
              <a:t>How would you deal with the following situation:</a:t>
            </a:r>
          </a:p>
          <a:p>
            <a:pPr algn="ctr">
              <a:spcBef>
                <a:spcPct val="0"/>
              </a:spcBef>
            </a:pPr>
            <a:endParaRPr lang="en-US" altLang="ko-KR" dirty="0" smtClean="0">
              <a:solidFill>
                <a:schemeClr val="bg1"/>
              </a:solidFill>
              <a:ea typeface="굴림" pitchFamily="34" charset="-127"/>
            </a:endParaRPr>
          </a:p>
          <a:p>
            <a:pPr algn="ctr">
              <a:spcBef>
                <a:spcPct val="0"/>
              </a:spcBef>
            </a:pPr>
            <a:r>
              <a:rPr lang="en-US" altLang="ko-KR" sz="3600" dirty="0" smtClean="0">
                <a:solidFill>
                  <a:schemeClr val="bg1"/>
                </a:solidFill>
                <a:ea typeface="굴림" pitchFamily="34" charset="-127"/>
              </a:rPr>
              <a:t>You are at a company dinner.  People are drinking a lot but you can’t because you are taking heavy medication.  One of your coworkers keeps trying to push you to drink. You have told them 3 times that you can’t because of medication but they don’t believe you and continue to push you to drink…</a:t>
            </a:r>
            <a:endParaRPr lang="en-US" altLang="ko-KR" sz="3600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2895600"/>
            <a:ext cx="9144000" cy="132343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4000" dirty="0" smtClean="0">
                <a:solidFill>
                  <a:schemeClr val="bg1"/>
                </a:solidFill>
                <a:ea typeface="굴림" pitchFamily="34" charset="-127"/>
              </a:rPr>
              <a:t>Do you believe that war is necessary to resolve issues? Why or why not?</a:t>
            </a:r>
            <a:endParaRPr lang="en-US" altLang="ko-KR" sz="6600" dirty="0">
              <a:ea typeface="굴림" pitchFamily="34" charset="-127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4.bp.blogspot.com/-7ZZQaCvycj8/U3hWKxMIyAI/AAAAAAAAKIA/z2tyGecXxPg/s1600/Trick+Picture+Sequence+Ridd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직사각형 2">
            <a:hlinkClick r:id="rId2" action="ppaction://hlinksldjump"/>
          </p:cNvPr>
          <p:cNvSpPr/>
          <p:nvPr/>
        </p:nvSpPr>
        <p:spPr>
          <a:xfrm>
            <a:off x="0" y="1295400"/>
            <a:ext cx="9144000" cy="415498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Tell me what you hope your life will be like in 7 years.  What will you be doing? 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ndle_2_5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14400"/>
            <a:ext cx="7503067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is Puzzle Is So Simple It's Hard"/>
          <p:cNvPicPr>
            <a:picLocks noChangeAspect="1" noChangeArrowheads="1"/>
          </p:cNvPicPr>
          <p:nvPr/>
        </p:nvPicPr>
        <p:blipFill>
          <a:blip r:embed="rId3"/>
          <a:srcRect r="47169"/>
          <a:stretch>
            <a:fillRect/>
          </a:stretch>
        </p:blipFill>
        <p:spPr bwMode="auto">
          <a:xfrm>
            <a:off x="457200" y="2743200"/>
            <a:ext cx="3200400" cy="34099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6096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What is the minimum number of links you must cut  </a:t>
            </a:r>
            <a:r>
              <a:rPr lang="en-US" sz="3600" dirty="0" smtClean="0">
                <a:solidFill>
                  <a:schemeClr val="bg1"/>
                </a:solidFill>
              </a:rPr>
              <a:t>to make the circle?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2" descr="This Puzzle Is So Simple It's Hard"/>
          <p:cNvPicPr>
            <a:picLocks noChangeAspect="1" noChangeArrowheads="1"/>
          </p:cNvPicPr>
          <p:nvPr/>
        </p:nvPicPr>
        <p:blipFill>
          <a:blip r:embed="rId3"/>
          <a:srcRect l="55346"/>
          <a:stretch>
            <a:fillRect/>
          </a:stretch>
        </p:blipFill>
        <p:spPr bwMode="auto">
          <a:xfrm>
            <a:off x="6096000" y="2667000"/>
            <a:ext cx="2705100" cy="3409951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4191000" y="3962400"/>
            <a:ext cx="1447800" cy="685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AT3">
            <a:hlinkClick r:id="rId3" action="ppaction://hlinksldjump"/>
          </p:cNvPr>
          <p:cNvSpPr>
            <a:spLocks/>
          </p:cNvSpPr>
          <p:nvPr/>
        </p:nvSpPr>
        <p:spPr>
          <a:xfrm>
            <a:off x="3052651" y="91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War and Survival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3" name="CAT4">
            <a:hlinkClick r:id="rId3" action="ppaction://hlinksldjump"/>
          </p:cNvPr>
          <p:cNvSpPr>
            <a:spLocks/>
          </p:cNvSpPr>
          <p:nvPr/>
        </p:nvSpPr>
        <p:spPr>
          <a:xfrm>
            <a:off x="4575451" y="91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Puzzle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4" name="CAT5">
            <a:hlinkClick r:id="rId3" action="ppaction://hlinksldjump"/>
          </p:cNvPr>
          <p:cNvSpPr>
            <a:spLocks/>
          </p:cNvSpPr>
          <p:nvPr/>
        </p:nvSpPr>
        <p:spPr>
          <a:xfrm>
            <a:off x="6095001" y="91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I’m Moving on …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7" name="CAT2">
            <a:hlinkClick r:id="rId3" action="ppaction://hlinksldjump"/>
          </p:cNvPr>
          <p:cNvSpPr>
            <a:spLocks/>
          </p:cNvSpPr>
          <p:nvPr/>
        </p:nvSpPr>
        <p:spPr>
          <a:xfrm>
            <a:off x="1519652" y="91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Conflict &amp; Resolution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8" name="203">
            <a:hlinkClick r:id="rId4" action="ppaction://hlinksldjump"/>
          </p:cNvPr>
          <p:cNvSpPr>
            <a:spLocks/>
          </p:cNvSpPr>
          <p:nvPr/>
        </p:nvSpPr>
        <p:spPr>
          <a:xfrm>
            <a:off x="3052651" y="11539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29" name="204">
            <a:hlinkClick r:id="rId5" action="ppaction://hlinksldjump"/>
          </p:cNvPr>
          <p:cNvSpPr>
            <a:spLocks/>
          </p:cNvSpPr>
          <p:nvPr/>
        </p:nvSpPr>
        <p:spPr>
          <a:xfrm>
            <a:off x="4575451" y="11539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0" name="205">
            <a:hlinkClick r:id="rId6" action="ppaction://hlinksldjump"/>
          </p:cNvPr>
          <p:cNvSpPr>
            <a:spLocks/>
          </p:cNvSpPr>
          <p:nvPr/>
        </p:nvSpPr>
        <p:spPr>
          <a:xfrm>
            <a:off x="6095001" y="11539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3" name="202">
            <a:hlinkClick r:id="rId7" action="ppaction://hlinksldjump"/>
          </p:cNvPr>
          <p:cNvSpPr>
            <a:spLocks/>
          </p:cNvSpPr>
          <p:nvPr/>
        </p:nvSpPr>
        <p:spPr>
          <a:xfrm>
            <a:off x="1529851" y="11539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4" name="403">
            <a:hlinkClick r:id="rId8" action="ppaction://hlinksldjump"/>
          </p:cNvPr>
          <p:cNvSpPr>
            <a:spLocks/>
          </p:cNvSpPr>
          <p:nvPr/>
        </p:nvSpPr>
        <p:spPr>
          <a:xfrm>
            <a:off x="3052651" y="22987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5" name="404">
            <a:hlinkClick r:id="rId9" action="ppaction://hlinksldjump"/>
          </p:cNvPr>
          <p:cNvSpPr>
            <a:spLocks/>
          </p:cNvSpPr>
          <p:nvPr/>
        </p:nvSpPr>
        <p:spPr>
          <a:xfrm>
            <a:off x="4575451" y="22987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6" name="405">
            <a:hlinkClick r:id="rId10" action="ppaction://hlinksldjump"/>
          </p:cNvPr>
          <p:cNvSpPr>
            <a:spLocks/>
          </p:cNvSpPr>
          <p:nvPr/>
        </p:nvSpPr>
        <p:spPr>
          <a:xfrm>
            <a:off x="6095001" y="22987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9" name="402">
            <a:hlinkClick r:id="rId11" action="ppaction://hlinksldjump"/>
          </p:cNvPr>
          <p:cNvSpPr>
            <a:spLocks/>
          </p:cNvSpPr>
          <p:nvPr/>
        </p:nvSpPr>
        <p:spPr>
          <a:xfrm>
            <a:off x="1529851" y="22987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0" name="603">
            <a:hlinkClick r:id="rId12" action="ppaction://hlinksldjump"/>
          </p:cNvPr>
          <p:cNvSpPr>
            <a:spLocks/>
          </p:cNvSpPr>
          <p:nvPr/>
        </p:nvSpPr>
        <p:spPr>
          <a:xfrm>
            <a:off x="3052651" y="34435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1" name="604">
            <a:hlinkClick r:id="rId13" action="ppaction://hlinksldjump"/>
          </p:cNvPr>
          <p:cNvSpPr>
            <a:spLocks/>
          </p:cNvSpPr>
          <p:nvPr/>
        </p:nvSpPr>
        <p:spPr>
          <a:xfrm>
            <a:off x="4575451" y="34435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2" name="605">
            <a:hlinkClick r:id="rId14" action="ppaction://hlinksldjump"/>
          </p:cNvPr>
          <p:cNvSpPr>
            <a:spLocks/>
          </p:cNvSpPr>
          <p:nvPr/>
        </p:nvSpPr>
        <p:spPr>
          <a:xfrm>
            <a:off x="6095001" y="34435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5" name="602">
            <a:hlinkClick r:id="rId15" action="ppaction://hlinksldjump"/>
          </p:cNvPr>
          <p:cNvSpPr>
            <a:spLocks/>
          </p:cNvSpPr>
          <p:nvPr/>
        </p:nvSpPr>
        <p:spPr>
          <a:xfrm>
            <a:off x="1529851" y="34435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6" name="803">
            <a:hlinkClick r:id="rId16" action="ppaction://hlinksldjump"/>
          </p:cNvPr>
          <p:cNvSpPr>
            <a:spLocks/>
          </p:cNvSpPr>
          <p:nvPr/>
        </p:nvSpPr>
        <p:spPr>
          <a:xfrm>
            <a:off x="3052651" y="45883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7" name="804">
            <a:hlinkClick r:id="rId17" action="ppaction://hlinksldjump"/>
          </p:cNvPr>
          <p:cNvSpPr>
            <a:spLocks/>
          </p:cNvSpPr>
          <p:nvPr/>
        </p:nvSpPr>
        <p:spPr>
          <a:xfrm>
            <a:off x="4575451" y="45883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8" name="805">
            <a:hlinkClick r:id="rId18" action="ppaction://hlinksldjump"/>
          </p:cNvPr>
          <p:cNvSpPr>
            <a:spLocks/>
          </p:cNvSpPr>
          <p:nvPr/>
        </p:nvSpPr>
        <p:spPr>
          <a:xfrm>
            <a:off x="6095001" y="45883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1" name="802">
            <a:hlinkClick r:id="rId19" action="ppaction://hlinksldjump"/>
          </p:cNvPr>
          <p:cNvSpPr>
            <a:spLocks/>
          </p:cNvSpPr>
          <p:nvPr/>
        </p:nvSpPr>
        <p:spPr>
          <a:xfrm>
            <a:off x="1529851" y="45883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2" name="1003">
            <a:hlinkClick r:id="rId20" action="ppaction://hlinksldjump"/>
          </p:cNvPr>
          <p:cNvSpPr>
            <a:spLocks/>
          </p:cNvSpPr>
          <p:nvPr/>
        </p:nvSpPr>
        <p:spPr>
          <a:xfrm>
            <a:off x="3052651" y="5713200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3" name="1004">
            <a:hlinkClick r:id="rId21" action="ppaction://hlinksldjump"/>
          </p:cNvPr>
          <p:cNvSpPr>
            <a:spLocks/>
          </p:cNvSpPr>
          <p:nvPr/>
        </p:nvSpPr>
        <p:spPr>
          <a:xfrm>
            <a:off x="4575451" y="5713200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4" name="1005">
            <a:hlinkClick r:id="rId22" action="ppaction://hlinksldjump"/>
          </p:cNvPr>
          <p:cNvSpPr>
            <a:spLocks/>
          </p:cNvSpPr>
          <p:nvPr/>
        </p:nvSpPr>
        <p:spPr>
          <a:xfrm>
            <a:off x="6095001" y="5713200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7" name="1002">
            <a:hlinkClick r:id="rId23" action="ppaction://hlinksldjump"/>
          </p:cNvPr>
          <p:cNvSpPr>
            <a:spLocks/>
          </p:cNvSpPr>
          <p:nvPr/>
        </p:nvSpPr>
        <p:spPr>
          <a:xfrm>
            <a:off x="1529851" y="5713200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PFi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7" grpId="0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7" grpId="0" animBg="1"/>
      <p:bldP spid="15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212365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Tell me 4 conflict resolutions styles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990600"/>
            <a:ext cx="9144000" cy="415498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</a:rPr>
              <a:t>Are you scared of a future war in Korea? Why or why not?</a:t>
            </a:r>
            <a:endParaRPr lang="en-US" altLang="en-US" sz="6600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en-US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143000"/>
            <a:ext cx="9144000" cy="378565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4800" dirty="0" smtClean="0">
                <a:solidFill>
                  <a:schemeClr val="bg1"/>
                </a:solidFill>
                <a:ea typeface="굴림" pitchFamily="34" charset="-127"/>
              </a:rPr>
              <a:t>A man forgot to take his umbrella this morning. It is rainy season and he must walk home with no umbrella.  Somehow he gets home without getting wet. How?</a:t>
            </a:r>
            <a:endParaRPr lang="en-US" altLang="ko-KR" sz="4800" u="sng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415498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Tell me 4 reasons you would break up with someone and move on. Explain why.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11344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914400"/>
            <a:ext cx="9144000" cy="517064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Tell me about your conflict resolution style. What are the good points and bad points about your style?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052736"/>
            <a:ext cx="9144000" cy="313932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6600" dirty="0" smtClean="0">
                <a:solidFill>
                  <a:schemeClr val="bg1"/>
                </a:solidFill>
                <a:ea typeface="굴림" pitchFamily="34" charset="-127"/>
              </a:rPr>
              <a:t>If there was a big war in Korea would you flee the country? Why or why not?</a:t>
            </a:r>
            <a:endParaRPr lang="en-US" altLang="ko-KR" sz="3600" b="1" u="sng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416</Words>
  <Application>Microsoft Office PowerPoint</Application>
  <PresentationFormat>On-screen Show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1_Office 테마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90</cp:revision>
  <dcterms:created xsi:type="dcterms:W3CDTF">2012-09-21T04:20:09Z</dcterms:created>
  <dcterms:modified xsi:type="dcterms:W3CDTF">2015-06-03T03:48:14Z</dcterms:modified>
</cp:coreProperties>
</file>