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664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F75F0A-21CF-439C-A99C-75AD641C25B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49224-E8F5-4AD4-9E58-9C1C4B07F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F75F0A-21CF-439C-A99C-75AD641C25B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49224-E8F5-4AD4-9E58-9C1C4B07F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F75F0A-21CF-439C-A99C-75AD641C25B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49224-E8F5-4AD4-9E58-9C1C4B07F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F75F0A-21CF-439C-A99C-75AD641C25B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49224-E8F5-4AD4-9E58-9C1C4B07F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F75F0A-21CF-439C-A99C-75AD641C25B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49224-E8F5-4AD4-9E58-9C1C4B07F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F75F0A-21CF-439C-A99C-75AD641C25B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49224-E8F5-4AD4-9E58-9C1C4B07F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F75F0A-21CF-439C-A99C-75AD641C25B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49224-E8F5-4AD4-9E58-9C1C4B07F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F75F0A-21CF-439C-A99C-75AD641C25B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49224-E8F5-4AD4-9E58-9C1C4B07F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F75F0A-21CF-439C-A99C-75AD641C25B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49224-E8F5-4AD4-9E58-9C1C4B07F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F75F0A-21CF-439C-A99C-75AD641C25B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49224-E8F5-4AD4-9E58-9C1C4B07F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F75F0A-21CF-439C-A99C-75AD641C25B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49224-E8F5-4AD4-9E58-9C1C4B07F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F75F0A-21CF-439C-A99C-75AD641C25B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049224-E8F5-4AD4-9E58-9C1C4B07F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It’s </a:t>
            </a:r>
            <a:r>
              <a:rPr lang="en-US" dirty="0" smtClean="0"/>
              <a:t>all about me.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 like!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img.21food.com/20110609/product/13056430004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143000"/>
            <a:ext cx="3086100" cy="427672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381000"/>
            <a:ext cx="2819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209800"/>
            <a:ext cx="2819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24200" y="1981200"/>
            <a:ext cx="2819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3886200"/>
            <a:ext cx="2743200" cy="972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0" y="4724400"/>
            <a:ext cx="2819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19600" y="381000"/>
            <a:ext cx="1447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67400" y="4191000"/>
            <a:ext cx="28194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4038600"/>
            <a:ext cx="28194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67400" y="2286000"/>
            <a:ext cx="2819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867400" y="381000"/>
            <a:ext cx="2819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600" y="1676400"/>
            <a:ext cx="3276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24200" y="381000"/>
            <a:ext cx="1447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funchap.com/wp-content/uploads/2014/05/help-dog-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752600"/>
            <a:ext cx="4038600" cy="3028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381000"/>
            <a:ext cx="2819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209800"/>
            <a:ext cx="2819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2057400"/>
            <a:ext cx="2819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3886200"/>
            <a:ext cx="2743200" cy="972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0400" y="4724400"/>
            <a:ext cx="2819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19600" y="381000"/>
            <a:ext cx="1447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19800" y="4114800"/>
            <a:ext cx="28194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4038600"/>
            <a:ext cx="28194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43600" y="2286000"/>
            <a:ext cx="2819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867400" y="381000"/>
            <a:ext cx="2819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600" y="1676400"/>
            <a:ext cx="3276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24200" y="381000"/>
            <a:ext cx="1447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3.bp.blogspot.com/_BxIGxtdZ3Gc/TQVLf4m08pI/AAAAAAAAACQ/Ff2Q7AUO8Wk/s1600/000000Brain-lifting-Weight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600200"/>
            <a:ext cx="3505200" cy="411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81000"/>
            <a:ext cx="2819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209800"/>
            <a:ext cx="2819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2133600"/>
            <a:ext cx="2819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3886200"/>
            <a:ext cx="2743200" cy="972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0" y="4724400"/>
            <a:ext cx="2819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19600" y="381000"/>
            <a:ext cx="1447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67400" y="4191000"/>
            <a:ext cx="28194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4038600"/>
            <a:ext cx="28194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67400" y="2286000"/>
            <a:ext cx="2819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867400" y="381000"/>
            <a:ext cx="2819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600" y="1676400"/>
            <a:ext cx="3276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24200" y="381000"/>
            <a:ext cx="1447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thumbs.dreamstime.com/z/plane-traveling-to-europe-10581797.jpg"/>
          <p:cNvPicPr>
            <a:picLocks noChangeAspect="1" noChangeArrowheads="1"/>
          </p:cNvPicPr>
          <p:nvPr/>
        </p:nvPicPr>
        <p:blipFill>
          <a:blip r:embed="rId2"/>
          <a:srcRect b="11036"/>
          <a:stretch>
            <a:fillRect/>
          </a:stretch>
        </p:blipFill>
        <p:spPr bwMode="auto">
          <a:xfrm>
            <a:off x="1371600" y="1295400"/>
            <a:ext cx="5562600" cy="36277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81000"/>
            <a:ext cx="2819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209800"/>
            <a:ext cx="2819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0" y="2057400"/>
            <a:ext cx="2819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3886200"/>
            <a:ext cx="2743200" cy="972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0" y="4724400"/>
            <a:ext cx="2819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19600" y="381000"/>
            <a:ext cx="1447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67400" y="4191000"/>
            <a:ext cx="28194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4038600"/>
            <a:ext cx="28194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67400" y="2286000"/>
            <a:ext cx="2819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867400" y="381000"/>
            <a:ext cx="2819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600" y="1676400"/>
            <a:ext cx="3276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24200" y="381000"/>
            <a:ext cx="1447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oht-webcontent.s3.amazonaws.com/field/image/teacher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752674"/>
            <a:ext cx="6705600" cy="544137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81000"/>
            <a:ext cx="2819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209800"/>
            <a:ext cx="2819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24200" y="2057400"/>
            <a:ext cx="2819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3886200"/>
            <a:ext cx="2743200" cy="972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0" y="4724400"/>
            <a:ext cx="2819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19600" y="381000"/>
            <a:ext cx="1447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67400" y="4191000"/>
            <a:ext cx="28194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4038600"/>
            <a:ext cx="28194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67400" y="2286000"/>
            <a:ext cx="2819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867400" y="381000"/>
            <a:ext cx="2819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600" y="1676400"/>
            <a:ext cx="3276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24200" y="381000"/>
            <a:ext cx="1447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Truths and 2 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Write down 5 sentences using “ I like..” and “I don’t like..”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 sentences should be true</a:t>
            </a:r>
          </a:p>
          <a:p>
            <a:pPr>
              <a:buNone/>
            </a:pPr>
            <a:r>
              <a:rPr lang="en-US" dirty="0" smtClean="0"/>
              <a:t>2 sentences should be a lie!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like wine</a:t>
            </a:r>
          </a:p>
          <a:p>
            <a:r>
              <a:rPr lang="en-US" dirty="0" smtClean="0"/>
              <a:t>I don’t like studying</a:t>
            </a:r>
          </a:p>
          <a:p>
            <a:r>
              <a:rPr lang="en-US" dirty="0" smtClean="0"/>
              <a:t>I don’t like spiders</a:t>
            </a:r>
          </a:p>
          <a:p>
            <a:r>
              <a:rPr lang="en-US" dirty="0" smtClean="0"/>
              <a:t>I like tattoos</a:t>
            </a:r>
          </a:p>
          <a:p>
            <a:r>
              <a:rPr lang="en-US" dirty="0" smtClean="0"/>
              <a:t>I like singing </a:t>
            </a:r>
            <a:r>
              <a:rPr lang="en-US" smtClean="0"/>
              <a:t>and dancing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</TotalTime>
  <Words>60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It’s all about me.</vt:lpstr>
      <vt:lpstr>Slide 2</vt:lpstr>
      <vt:lpstr>Slide 3</vt:lpstr>
      <vt:lpstr>Slide 4</vt:lpstr>
      <vt:lpstr>Slide 5</vt:lpstr>
      <vt:lpstr>Slide 6</vt:lpstr>
      <vt:lpstr>3 Truths and 2 Lies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all about me.</dc:title>
  <dc:creator>user</dc:creator>
  <cp:lastModifiedBy>user</cp:lastModifiedBy>
  <cp:revision>3</cp:revision>
  <dcterms:created xsi:type="dcterms:W3CDTF">2015-03-18T04:03:51Z</dcterms:created>
  <dcterms:modified xsi:type="dcterms:W3CDTF">2015-03-18T05:28:43Z</dcterms:modified>
</cp:coreProperties>
</file>