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5" r:id="rId4"/>
    <p:sldId id="276" r:id="rId5"/>
    <p:sldId id="277" r:id="rId6"/>
    <p:sldId id="286" r:id="rId7"/>
    <p:sldId id="287" r:id="rId8"/>
    <p:sldId id="288" r:id="rId9"/>
    <p:sldId id="278" r:id="rId10"/>
    <p:sldId id="279" r:id="rId11"/>
    <p:sldId id="280" r:id="rId12"/>
    <p:sldId id="281" r:id="rId13"/>
    <p:sldId id="283" r:id="rId14"/>
    <p:sldId id="285" r:id="rId15"/>
    <p:sldId id="301" r:id="rId16"/>
    <p:sldId id="268" r:id="rId17"/>
    <p:sldId id="257" r:id="rId18"/>
    <p:sldId id="299" r:id="rId19"/>
    <p:sldId id="291" r:id="rId20"/>
    <p:sldId id="269" r:id="rId21"/>
    <p:sldId id="290" r:id="rId22"/>
    <p:sldId id="300" r:id="rId23"/>
    <p:sldId id="258" r:id="rId24"/>
    <p:sldId id="262" r:id="rId25"/>
    <p:sldId id="296" r:id="rId26"/>
    <p:sldId id="295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5ECA-113D-402F-A48A-8698E01EB921}" v="2" dt="2019-10-15T13:09:31.204"/>
    <p1510:client id="{CC16B906-58F4-4FA2-801E-5B1B21097388}" v="63" dt="2019-10-22T07:12:1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hitehead" userId="35473e5ee2092c29" providerId="Windows Live" clId="Web-{5B6F5ECA-113D-402F-A48A-8698E01EB921}"/>
    <pc:docChg chg="modSld">
      <pc:chgData name="George Whitehead" userId="35473e5ee2092c29" providerId="Windows Live" clId="Web-{5B6F5ECA-113D-402F-A48A-8698E01EB921}" dt="2019-10-15T13:09:31.204" v="1" actId="1076"/>
      <pc:docMkLst>
        <pc:docMk/>
      </pc:docMkLst>
      <pc:sldChg chg="modSp">
        <pc:chgData name="George Whitehead" userId="35473e5ee2092c29" providerId="Windows Live" clId="Web-{5B6F5ECA-113D-402F-A48A-8698E01EB921}" dt="2019-10-15T13:09:31.204" v="1" actId="1076"/>
        <pc:sldMkLst>
          <pc:docMk/>
          <pc:sldMk cId="2536579458" sldId="293"/>
        </pc:sldMkLst>
        <pc:spChg chg="mod">
          <ac:chgData name="George Whitehead" userId="35473e5ee2092c29" providerId="Windows Live" clId="Web-{5B6F5ECA-113D-402F-A48A-8698E01EB921}" dt="2019-10-15T13:09:31.204" v="1" actId="1076"/>
          <ac:spMkLst>
            <pc:docMk/>
            <pc:sldMk cId="2536579458" sldId="293"/>
            <ac:spMk id="8" creationId="{BB113C7A-6DFF-46D6-A36F-66A615C02787}"/>
          </ac:spMkLst>
        </pc:spChg>
        <pc:picChg chg="mod">
          <ac:chgData name="George Whitehead" userId="35473e5ee2092c29" providerId="Windows Live" clId="Web-{5B6F5ECA-113D-402F-A48A-8698E01EB921}" dt="2019-10-15T13:09:23.032" v="0" actId="14100"/>
          <ac:picMkLst>
            <pc:docMk/>
            <pc:sldMk cId="2536579458" sldId="293"/>
            <ac:picMk id="1034" creationId="{9919669A-5358-48A9-87B4-FB8ADCD1A92C}"/>
          </ac:picMkLst>
        </pc:picChg>
      </pc:sldChg>
    </pc:docChg>
  </pc:docChgLst>
  <pc:docChgLst>
    <pc:chgData name="George Whitehead" userId="35473e5ee2092c29" providerId="Windows Live" clId="Web-{CC16B906-58F4-4FA2-801E-5B1B21097388}"/>
    <pc:docChg chg="addSld modSld">
      <pc:chgData name="George Whitehead" userId="35473e5ee2092c29" providerId="Windows Live" clId="Web-{CC16B906-58F4-4FA2-801E-5B1B21097388}" dt="2019-10-22T07:12:13.904" v="59" actId="1076"/>
      <pc:docMkLst>
        <pc:docMk/>
      </pc:docMkLst>
      <pc:sldChg chg="addSp modSp add replId">
        <pc:chgData name="George Whitehead" userId="35473e5ee2092c29" providerId="Windows Live" clId="Web-{CC16B906-58F4-4FA2-801E-5B1B21097388}" dt="2019-10-22T07:12:13.904" v="59" actId="1076"/>
        <pc:sldMkLst>
          <pc:docMk/>
          <pc:sldMk cId="3386563899" sldId="294"/>
        </pc:sldMkLst>
        <pc:spChg chg="mod">
          <ac:chgData name="George Whitehead" userId="35473e5ee2092c29" providerId="Windows Live" clId="Web-{CC16B906-58F4-4FA2-801E-5B1B21097388}" dt="2019-10-22T07:11:31.670" v="52" actId="20577"/>
          <ac:spMkLst>
            <pc:docMk/>
            <pc:sldMk cId="3386563899" sldId="294"/>
            <ac:spMk id="3" creationId="{49929CA4-B1B0-4096-9288-99272D160A0F}"/>
          </ac:spMkLst>
        </pc:spChg>
        <pc:picChg chg="add mod">
          <ac:chgData name="George Whitehead" userId="35473e5ee2092c29" providerId="Windows Live" clId="Web-{CC16B906-58F4-4FA2-801E-5B1B21097388}" dt="2019-10-22T07:12:13.904" v="59" actId="1076"/>
          <ac:picMkLst>
            <pc:docMk/>
            <pc:sldMk cId="3386563899" sldId="294"/>
            <ac:picMk id="4" creationId="{6939B935-3867-4C5D-BDF5-132DBA560E56}"/>
          </ac:picMkLst>
        </pc:picChg>
        <pc:picChg chg="mod">
          <ac:chgData name="George Whitehead" userId="35473e5ee2092c29" providerId="Windows Live" clId="Web-{CC16B906-58F4-4FA2-801E-5B1B21097388}" dt="2019-10-22T07:11:32.904" v="54" actId="1076"/>
          <ac:picMkLst>
            <pc:docMk/>
            <pc:sldMk cId="3386563899" sldId="294"/>
            <ac:picMk id="1028" creationId="{45A44267-17BA-4129-A614-21CC51C3DE12}"/>
          </ac:picMkLst>
        </pc:picChg>
      </pc:sldChg>
      <pc:sldChg chg="addSp delSp modSp new">
        <pc:chgData name="George Whitehead" userId="35473e5ee2092c29" providerId="Windows Live" clId="Web-{CC16B906-58F4-4FA2-801E-5B1B21097388}" dt="2019-10-22T07:10:15.670" v="31" actId="1076"/>
        <pc:sldMkLst>
          <pc:docMk/>
          <pc:sldMk cId="1068496234" sldId="295"/>
        </pc:sldMkLst>
        <pc:spChg chg="mod">
          <ac:chgData name="George Whitehead" userId="35473e5ee2092c29" providerId="Windows Live" clId="Web-{CC16B906-58F4-4FA2-801E-5B1B21097388}" dt="2019-10-22T07:09:43.155" v="23" actId="20577"/>
          <ac:spMkLst>
            <pc:docMk/>
            <pc:sldMk cId="1068496234" sldId="295"/>
            <ac:spMk id="2" creationId="{DA46FCC7-CCD1-4445-B5F9-5A13F2437BDC}"/>
          </ac:spMkLst>
        </pc:spChg>
        <pc:spChg chg="del">
          <ac:chgData name="George Whitehead" userId="35473e5ee2092c29" providerId="Windows Live" clId="Web-{CC16B906-58F4-4FA2-801E-5B1B21097388}" dt="2019-10-22T07:09:43.748" v="25"/>
          <ac:spMkLst>
            <pc:docMk/>
            <pc:sldMk cId="1068496234" sldId="295"/>
            <ac:spMk id="3" creationId="{1CC4C1AD-02FD-4D6B-9A4D-0BF9CF4D1E1C}"/>
          </ac:spMkLst>
        </pc:spChg>
        <pc:picChg chg="add mod ord modCrop">
          <ac:chgData name="George Whitehead" userId="35473e5ee2092c29" providerId="Windows Live" clId="Web-{CC16B906-58F4-4FA2-801E-5B1B21097388}" dt="2019-10-22T07:10:15.670" v="31" actId="1076"/>
          <ac:picMkLst>
            <pc:docMk/>
            <pc:sldMk cId="1068496234" sldId="295"/>
            <ac:picMk id="4" creationId="{A7A16E8D-2D8A-4B51-A1D0-5A6793E60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27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0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51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62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05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9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74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87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3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61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8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4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1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01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9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7AB736-D4B4-44A9-A4BD-13F805F8B585}" type="datetimeFigureOut">
              <a:rPr lang="en-CA" smtClean="0"/>
              <a:pPr/>
              <a:t>2023-10-26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5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ature%20Is%20Speaking%20&#8211;%20Julia%20Roberts%20is%20Mother%20Nature%20-%20Conservation%20International%20(CI)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Tipping%20Point%20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Tipping%20Point%20vide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ed.com/talks/johan_rockstrom_10_years_to_transform_the_future_of_humanity_or_destabilize_the_planet?subtitle=k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Sample%20Vids/Environment%20ucc%20final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239000" cy="1295401"/>
          </a:xfrm>
        </p:spPr>
        <p:txBody>
          <a:bodyPr/>
          <a:lstStyle/>
          <a:p>
            <a:r>
              <a:rPr lang="en-CA" dirty="0"/>
              <a:t>Is the earth in danger?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82EAE513-7379-48DE-B326-FCA996055813}"/>
              </a:ext>
            </a:extLst>
          </p:cNvPr>
          <p:cNvSpPr/>
          <p:nvPr/>
        </p:nvSpPr>
        <p:spPr>
          <a:xfrm>
            <a:off x="17754" y="1981200"/>
            <a:ext cx="9126245" cy="48553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548B9-80B8-CD08-F19A-75D7A9CF7573}"/>
              </a:ext>
            </a:extLst>
          </p:cNvPr>
          <p:cNvSpPr txBox="1"/>
          <p:nvPr/>
        </p:nvSpPr>
        <p:spPr>
          <a:xfrm>
            <a:off x="2438400" y="15298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impacts of human actions</a:t>
            </a:r>
          </a:p>
        </p:txBody>
      </p:sp>
    </p:spTree>
    <p:extLst>
      <p:ext uri="{BB962C8B-B14F-4D97-AF65-F5344CB8AC3E}">
        <p14:creationId xmlns:p14="http://schemas.microsoft.com/office/powerpoint/2010/main" val="418717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73"/>
            <a:ext cx="9238187" cy="696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6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0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77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32853"/>
            <a:ext cx="9677400" cy="7090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redit: Independent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0" y="0"/>
            <a:ext cx="9245599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04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25FB-60AB-95DA-D337-4E8F2917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B3FB-2972-B4E9-F701-2EBCD344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alton Sun">
            <a:extLst>
              <a:ext uri="{FF2B5EF4-FFF2-40B4-BE49-F238E27FC236}">
                <a16:creationId xmlns:a16="http://schemas.microsoft.com/office/drawing/2014/main" id="{552E3451-E900-CB67-C294-C33682A6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41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5" name="Picture 2" descr="http://letgonow.typepad.com/.a/6a01348070bee5970c0133f2dcfa2a970b-p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7CC8E-F06A-4D89-A8B0-F0ECBBB5D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934" y="4487332"/>
            <a:ext cx="4220368" cy="1507067"/>
          </a:xfrm>
        </p:spPr>
        <p:txBody>
          <a:bodyPr>
            <a:normAutofit/>
          </a:bodyPr>
          <a:lstStyle/>
          <a:p>
            <a:r>
              <a:rPr lang="en-CA" dirty="0"/>
              <a:t>The Issues</a:t>
            </a:r>
          </a:p>
        </p:txBody>
      </p:sp>
      <p:pic>
        <p:nvPicPr>
          <p:cNvPr id="5" name="Picture 4" descr="Snowcapped mountain and lake at sunset">
            <a:extLst>
              <a:ext uri="{FF2B5EF4-FFF2-40B4-BE49-F238E27FC236}">
                <a16:creationId xmlns:a16="http://schemas.microsoft.com/office/drawing/2014/main" id="{E454A135-718E-A580-14B9-28806D8A3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7" r="53590"/>
          <a:stretch/>
        </p:blipFill>
        <p:spPr>
          <a:xfrm>
            <a:off x="623" y="10"/>
            <a:ext cx="262651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459" y="685800"/>
            <a:ext cx="4969554" cy="3615267"/>
          </a:xfrm>
        </p:spPr>
        <p:txBody>
          <a:bodyPr>
            <a:normAutofit/>
          </a:bodyPr>
          <a:lstStyle/>
          <a:p>
            <a:r>
              <a:rPr lang="en-CA" dirty="0"/>
              <a:t>What are some of the biggest environmental issues that are putting the earth in danger?</a:t>
            </a:r>
          </a:p>
          <a:p>
            <a:endParaRPr lang="en-CA" dirty="0"/>
          </a:p>
          <a:p>
            <a:r>
              <a:rPr lang="en-CA" dirty="0"/>
              <a:t>With your group make a list of as many issues as you can think of.</a:t>
            </a:r>
          </a:p>
          <a:p>
            <a:pPr>
              <a:buNone/>
            </a:pPr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8A1791-8619-4D20-ACC2-48F87775E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987B5A-582E-42C6-8AC9-E7B3C302D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50FC54-0515-4EB6-95E0-381844640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A0B4D9-64BC-417E-BD66-C06B3388C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5F5787-1413-459C-9A7F-263289A48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20E894-0080-41D6-8E4A-BA90FADA9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36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38" y="586844"/>
            <a:ext cx="445651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The Earth’s Tipping Point</a:t>
            </a:r>
            <a:endParaRPr lang="en-US" sz="4800" b="1" dirty="0"/>
          </a:p>
        </p:txBody>
      </p:sp>
      <p:pic>
        <p:nvPicPr>
          <p:cNvPr id="2054" name="Picture 6" descr="Image result for earth tipping point">
            <a:hlinkClick r:id="rId2" action="ppaction://hlinkfile"/>
            <a:extLst>
              <a:ext uri="{FF2B5EF4-FFF2-40B4-BE49-F238E27FC236}">
                <a16:creationId xmlns:a16="http://schemas.microsoft.com/office/drawing/2014/main" id="{8B4DD4DB-DE77-4FFF-B970-334659EF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6" b="-1"/>
          <a:stretch/>
        </p:blipFill>
        <p:spPr bwMode="auto">
          <a:xfrm>
            <a:off x="597903" y="786114"/>
            <a:ext cx="3607308" cy="2562724"/>
          </a:xfrm>
          <a:custGeom>
            <a:avLst/>
            <a:gdLst/>
            <a:ahLst/>
            <a:cxnLst/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A7C30-6BE5-607E-A213-60C8398A0C1D}"/>
              </a:ext>
            </a:extLst>
          </p:cNvPr>
          <p:cNvSpPr txBox="1"/>
          <p:nvPr/>
        </p:nvSpPr>
        <p:spPr>
          <a:xfrm>
            <a:off x="5050952" y="3932767"/>
            <a:ext cx="2665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 and see how many you got correct?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did you miss?</a:t>
            </a:r>
          </a:p>
        </p:txBody>
      </p:sp>
      <p:pic>
        <p:nvPicPr>
          <p:cNvPr id="2052" name="Picture 4" descr="Compare - Free miscellaneous icons">
            <a:extLst>
              <a:ext uri="{FF2B5EF4-FFF2-40B4-BE49-F238E27FC236}">
                <a16:creationId xmlns:a16="http://schemas.microsoft.com/office/drawing/2014/main" id="{2DDBE845-F3D7-318B-0A85-E771A4BE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49" y="3886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4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959FE42-6942-4731-B50A-69A895848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6729BAF1-5C35-4FDD-B59B-387E4328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ABF516B7-FE13-41A3-9A85-48D910C36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CD065D7A-9773-46B8-8620-30C2CA19C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B59EC616-2CA2-4863-BE05-1985FF31F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3BDEEECC-D74C-42A4-8C74-F9745926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38" y="586844"/>
            <a:ext cx="445651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The Earth’s Tipping Point</a:t>
            </a:r>
          </a:p>
        </p:txBody>
      </p:sp>
      <p:sp>
        <p:nvSpPr>
          <p:cNvPr id="2071" name="Snip Diagonal Corner Rectangle 6">
            <a:extLst>
              <a:ext uri="{FF2B5EF4-FFF2-40B4-BE49-F238E27FC236}">
                <a16:creationId xmlns:a16="http://schemas.microsoft.com/office/drawing/2014/main" id="{631666BB-042D-4334-B98E-ED3D61CB7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earth tipping point">
            <a:hlinkClick r:id="rId2" action="ppaction://hlinkfile"/>
            <a:extLst>
              <a:ext uri="{FF2B5EF4-FFF2-40B4-BE49-F238E27FC236}">
                <a16:creationId xmlns:a16="http://schemas.microsoft.com/office/drawing/2014/main" id="{8B4DD4DB-DE77-4FFF-B970-334659EF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6" b="-1"/>
          <a:stretch/>
        </p:blipFill>
        <p:spPr bwMode="auto">
          <a:xfrm>
            <a:off x="597903" y="786114"/>
            <a:ext cx="3607308" cy="2562724"/>
          </a:xfrm>
          <a:custGeom>
            <a:avLst/>
            <a:gdLst/>
            <a:ahLst/>
            <a:cxnLst/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3" name="Picture 2" descr="How to write well - Creative Control - iPleaders">
            <a:extLst>
              <a:ext uri="{FF2B5EF4-FFF2-40B4-BE49-F238E27FC236}">
                <a16:creationId xmlns:a16="http://schemas.microsoft.com/office/drawing/2014/main" id="{D61E201F-4247-A547-8DB2-7431B7F5D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-3" b="14268"/>
          <a:stretch/>
        </p:blipFill>
        <p:spPr bwMode="auto">
          <a:xfrm>
            <a:off x="598334" y="3513437"/>
            <a:ext cx="3607308" cy="2246151"/>
          </a:xfrm>
          <a:custGeom>
            <a:avLst/>
            <a:gdLst/>
            <a:ahLst/>
            <a:cxnLst/>
            <a:rect l="l" t="t" r="r" b="b"/>
            <a:pathLst>
              <a:path w="4809744" h="2246151">
                <a:moveTo>
                  <a:pt x="0" y="0"/>
                </a:moveTo>
                <a:lnTo>
                  <a:pt x="4809744" y="0"/>
                </a:lnTo>
                <a:lnTo>
                  <a:pt x="4809744" y="1767389"/>
                </a:lnTo>
                <a:lnTo>
                  <a:pt x="4330982" y="2246151"/>
                </a:lnTo>
                <a:lnTo>
                  <a:pt x="0" y="22461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6CBC6F35-92C2-4D89-B50F-14B8CAA3B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47915122-7C46-45D3-9266-EEEB43FD1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EF3D36C6-7B27-46AD-B30B-24B899CC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97A131CC-2AB0-4B6A-8848-7CFDD3F35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3653DE28-AAAD-42D0-AE55-4C0AB4E9D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648541C8-E8B7-4736-86D2-637E46E1E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0A7C30-6BE5-607E-A213-60C8398A0C1D}"/>
              </a:ext>
            </a:extLst>
          </p:cNvPr>
          <p:cNvSpPr txBox="1"/>
          <p:nvPr/>
        </p:nvSpPr>
        <p:spPr>
          <a:xfrm>
            <a:off x="5050952" y="3932767"/>
            <a:ext cx="266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 and write down any words you do not know</a:t>
            </a:r>
          </a:p>
        </p:txBody>
      </p:sp>
    </p:spTree>
    <p:extLst>
      <p:ext uri="{BB962C8B-B14F-4D97-AF65-F5344CB8AC3E}">
        <p14:creationId xmlns:p14="http://schemas.microsoft.com/office/powerpoint/2010/main" val="361740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orea pollu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74"/>
          <a:stretch/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6934200" cy="1066800"/>
          </a:xfrm>
          <a:solidFill>
            <a:schemeClr val="bg2">
              <a:alpha val="29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World We Live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970"/>
            <a:ext cx="6554867" cy="762000"/>
          </a:xfrm>
        </p:spPr>
        <p:txBody>
          <a:bodyPr/>
          <a:lstStyle/>
          <a:p>
            <a:r>
              <a:rPr lang="en-US" dirty="0"/>
              <a:t>9 Planetary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70948"/>
            <a:ext cx="6554867" cy="376767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 change</a:t>
            </a:r>
          </a:p>
          <a:p>
            <a:r>
              <a:rPr lang="en-US" dirty="0">
                <a:solidFill>
                  <a:schemeClr val="bg1"/>
                </a:solidFill>
              </a:rPr>
              <a:t>Loss of different species</a:t>
            </a:r>
          </a:p>
          <a:p>
            <a:r>
              <a:rPr lang="en-US" dirty="0">
                <a:solidFill>
                  <a:schemeClr val="bg1"/>
                </a:solidFill>
              </a:rPr>
              <a:t>Phosphorus and Nitrogen</a:t>
            </a:r>
          </a:p>
          <a:p>
            <a:r>
              <a:rPr lang="en-US" dirty="0">
                <a:solidFill>
                  <a:schemeClr val="bg1"/>
                </a:solidFill>
              </a:rPr>
              <a:t>Deforestation</a:t>
            </a:r>
          </a:p>
          <a:p>
            <a:r>
              <a:rPr lang="en-US" dirty="0">
                <a:solidFill>
                  <a:schemeClr val="bg1"/>
                </a:solidFill>
              </a:rPr>
              <a:t>Micro-dust (air pollution)</a:t>
            </a:r>
          </a:p>
          <a:p>
            <a:r>
              <a:rPr lang="en-US" dirty="0">
                <a:solidFill>
                  <a:schemeClr val="bg1"/>
                </a:solidFill>
              </a:rPr>
              <a:t>Ozone destruction</a:t>
            </a:r>
          </a:p>
          <a:p>
            <a:r>
              <a:rPr lang="en-US" dirty="0">
                <a:solidFill>
                  <a:schemeClr val="bg1"/>
                </a:solidFill>
              </a:rPr>
              <a:t>Freshwater use </a:t>
            </a:r>
          </a:p>
          <a:p>
            <a:r>
              <a:rPr lang="en-US" dirty="0">
                <a:solidFill>
                  <a:schemeClr val="bg1"/>
                </a:solidFill>
              </a:rPr>
              <a:t>Ocean acidification</a:t>
            </a:r>
          </a:p>
          <a:p>
            <a:r>
              <a:rPr lang="en-US" dirty="0">
                <a:solidFill>
                  <a:schemeClr val="bg1"/>
                </a:solidFill>
              </a:rPr>
              <a:t>Dumping toxic elements into the environment (plastics, nuclear waste, other)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97067" y="1904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7067" y="2285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97067" y="262132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97067" y="300598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97067" y="3352800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7067" y="3775212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7067" y="4572000"/>
            <a:ext cx="228600" cy="3048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97067" y="4190999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01466" y="5029200"/>
            <a:ext cx="228600" cy="304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Too much nitrogen and phosphorus in the water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causes </a:t>
            </a:r>
            <a:r>
              <a:rPr lang="en-US" b="1" i="0" dirty="0">
                <a:solidFill>
                  <a:srgbClr val="040C28"/>
                </a:solidFill>
                <a:effectLst/>
                <a:latin typeface="Google Sans"/>
              </a:rPr>
              <a:t>algae to grow faster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than ecosystems can handle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Significant increases in algae </a:t>
            </a:r>
            <a:r>
              <a:rPr lang="en-US" b="1" i="0" dirty="0">
                <a:solidFill>
                  <a:srgbClr val="202124"/>
                </a:solidFill>
                <a:effectLst/>
                <a:latin typeface="Google Sans"/>
              </a:rPr>
              <a:t>harm water quality, food resources and habitats, and decrease the oxygen that fish and other aquatic life need to survive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01" y="3733799"/>
            <a:ext cx="2793416" cy="2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rus bad for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510366" cy="25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3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A59F-9C98-1DC7-4118-9B6AEC3A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4572000"/>
            <a:ext cx="3810000" cy="1524000"/>
          </a:xfrm>
        </p:spPr>
        <p:txBody>
          <a:bodyPr/>
          <a:lstStyle/>
          <a:p>
            <a:r>
              <a:rPr lang="en-US" b="0" i="0" dirty="0">
                <a:solidFill>
                  <a:srgbClr val="494949"/>
                </a:solidFill>
                <a:effectLst/>
                <a:latin typeface="Inter"/>
              </a:rPr>
              <a:t>Johan </a:t>
            </a:r>
            <a:r>
              <a:rPr lang="en-US" b="0" i="0" dirty="0" err="1">
                <a:solidFill>
                  <a:srgbClr val="494949"/>
                </a:solidFill>
                <a:effectLst/>
                <a:latin typeface="Inter"/>
              </a:rPr>
              <a:t>Rockström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F66C-F953-AA23-5340-F664E9B6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6771963-0162-1E46-D26F-CA9D3480F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0000" r="7500" b="23750"/>
          <a:stretch/>
        </p:blipFill>
        <p:spPr>
          <a:xfrm>
            <a:off x="1219200" y="781777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3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836712"/>
            <a:ext cx="7024744" cy="1143000"/>
          </a:xfrm>
        </p:spPr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5967"/>
            <a:ext cx="2667000" cy="2862322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68580" indent="0">
              <a:buNone/>
            </a:pPr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you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think humans are doing enough to protect the </a:t>
            </a:r>
            <a:r>
              <a:rPr lang="en-US" altLang="ko-KR">
                <a:solidFill>
                  <a:schemeClr val="bg1"/>
                </a:solidFill>
              </a:rPr>
              <a:t>planetary boundaries</a:t>
            </a:r>
            <a:r>
              <a:rPr lang="en-CA">
                <a:solidFill>
                  <a:schemeClr val="bg1"/>
                </a:solidFill>
              </a:rPr>
              <a:t>?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245E5-2EA3-449C-8C17-E602772E52D6}"/>
              </a:ext>
            </a:extLst>
          </p:cNvPr>
          <p:cNvSpPr/>
          <p:nvPr/>
        </p:nvSpPr>
        <p:spPr>
          <a:xfrm>
            <a:off x="4157976" y="2438400"/>
            <a:ext cx="3962400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Loss of different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Phosphorus and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Micro-dust (air pollution)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Ozone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Freshwater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Dumping toxic elements into the environment (plastics, nuclear waste, other)</a:t>
            </a:r>
          </a:p>
        </p:txBody>
      </p:sp>
    </p:spTree>
    <p:extLst>
      <p:ext uri="{BB962C8B-B14F-4D97-AF65-F5344CB8AC3E}">
        <p14:creationId xmlns:p14="http://schemas.microsoft.com/office/powerpoint/2010/main" val="50090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can we increase people’s awareness of how their everyday habits are negatively affecting the earth?</a:t>
            </a:r>
          </a:p>
        </p:txBody>
      </p:sp>
      <p:pic>
        <p:nvPicPr>
          <p:cNvPr id="3074" name="Picture 2" descr="Image result for question">
            <a:extLst>
              <a:ext uri="{FF2B5EF4-FFF2-40B4-BE49-F238E27FC236}">
                <a16:creationId xmlns:a16="http://schemas.microsoft.com/office/drawing/2014/main" id="{D50913C9-7BAF-455B-8F45-8E5B2CF0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76526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affecting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FCC7-CCD1-4445-B5F9-5A13F24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554867" cy="1524000"/>
          </a:xfrm>
        </p:spPr>
        <p:txBody>
          <a:bodyPr/>
          <a:lstStyle/>
          <a:p>
            <a:r>
              <a:rPr lang="en-US" dirty="0"/>
              <a:t>Sample Video</a:t>
            </a:r>
          </a:p>
        </p:txBody>
      </p:sp>
      <p:pic>
        <p:nvPicPr>
          <p:cNvPr id="4" name="Picture 4" descr="A screenshot of a cell phone&#10;&#10;Description generated with high confidence">
            <a:hlinkClick r:id="rId2" action="ppaction://hlinkfile"/>
            <a:extLst>
              <a:ext uri="{FF2B5EF4-FFF2-40B4-BE49-F238E27FC236}">
                <a16:creationId xmlns:a16="http://schemas.microsoft.com/office/drawing/2014/main" id="{A7A16E8D-2D8A-4B51-A1D0-5A6793E6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63" t="12400" r="18624" b="19399"/>
          <a:stretch/>
        </p:blipFill>
        <p:spPr>
          <a:xfrm>
            <a:off x="1066800" y="2057400"/>
            <a:ext cx="5874325" cy="3657600"/>
          </a:xfrm>
        </p:spPr>
      </p:pic>
    </p:spTree>
    <p:extLst>
      <p:ext uri="{BB962C8B-B14F-4D97-AF65-F5344CB8AC3E}">
        <p14:creationId xmlns:p14="http://schemas.microsoft.com/office/powerpoint/2010/main" val="106849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affecting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redit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4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8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68831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8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4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8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korea gar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0"/>
            <a:ext cx="914030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arbage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1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olluted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" y="0"/>
            <a:ext cx="9138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9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redit: AFP"/>
          <p:cNvPicPr>
            <a:picLocks noChangeAspect="1" noChangeArrowheads="1"/>
          </p:cNvPicPr>
          <p:nvPr/>
        </p:nvPicPr>
        <p:blipFill rotWithShape="1">
          <a:blip r:embed="rId2" cstate="print"/>
          <a:srcRect l="294" t="20367" r="-294" b="3528"/>
          <a:stretch/>
        </p:blipFill>
        <p:spPr bwMode="auto">
          <a:xfrm>
            <a:off x="0" y="0"/>
            <a:ext cx="9296400" cy="796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6795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482</TotalTime>
  <Words>372</Words>
  <Application>Microsoft Office PowerPoint</Application>
  <PresentationFormat>On-screen Show (4:3)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Google Sans</vt:lpstr>
      <vt:lpstr>Inter</vt:lpstr>
      <vt:lpstr>Arial</vt:lpstr>
      <vt:lpstr>Century Gothic</vt:lpstr>
      <vt:lpstr>Kristen ITC</vt:lpstr>
      <vt:lpstr>Wingdings 3</vt:lpstr>
      <vt:lpstr>Slice</vt:lpstr>
      <vt:lpstr>Is the earth in danger?</vt:lpstr>
      <vt:lpstr>The World We Live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The Issues</vt:lpstr>
      <vt:lpstr>The Earth’s Tipping Point</vt:lpstr>
      <vt:lpstr>The Earth’s Tipping Point</vt:lpstr>
      <vt:lpstr>9 Planetary Boundaries</vt:lpstr>
      <vt:lpstr>PowerPoint Presentation</vt:lpstr>
      <vt:lpstr>Johan Rockström</vt:lpstr>
      <vt:lpstr>Discussion</vt:lpstr>
      <vt:lpstr>How can we increase people’s awareness of how their everyday habits are negatively affecting the earth?</vt:lpstr>
      <vt:lpstr>Video project</vt:lpstr>
      <vt:lpstr>Sample Video</vt:lpstr>
      <vt:lpstr>Video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Care</dc:title>
  <dc:creator>prof.gwhitehead</dc:creator>
  <cp:lastModifiedBy>George E. K. Whitehead</cp:lastModifiedBy>
  <cp:revision>85</cp:revision>
  <dcterms:created xsi:type="dcterms:W3CDTF">2015-03-15T03:12:35Z</dcterms:created>
  <dcterms:modified xsi:type="dcterms:W3CDTF">2023-10-26T17:28:14Z</dcterms:modified>
</cp:coreProperties>
</file>