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9" r:id="rId5"/>
    <p:sldId id="265" r:id="rId6"/>
    <p:sldId id="264" r:id="rId7"/>
    <p:sldId id="262" r:id="rId8"/>
    <p:sldId id="258" r:id="rId9"/>
    <p:sldId id="261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1E6C338-83BF-48B8-A070-401A2D239B76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DAFD708-DA08-4788-8413-07C0D26F3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C338-83BF-48B8-A070-401A2D239B76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D708-DA08-4788-8413-07C0D26F3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C338-83BF-48B8-A070-401A2D239B76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D708-DA08-4788-8413-07C0D26F3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1E6C338-83BF-48B8-A070-401A2D239B76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DAFD708-DA08-4788-8413-07C0D26F3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1E6C338-83BF-48B8-A070-401A2D239B76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DAFD708-DA08-4788-8413-07C0D26F3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C338-83BF-48B8-A070-401A2D239B76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D708-DA08-4788-8413-07C0D26F3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C338-83BF-48B8-A070-401A2D239B76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D708-DA08-4788-8413-07C0D26F3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1E6C338-83BF-48B8-A070-401A2D239B76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AFD708-DA08-4788-8413-07C0D26F3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C338-83BF-48B8-A070-401A2D239B76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D708-DA08-4788-8413-07C0D26F3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1E6C338-83BF-48B8-A070-401A2D239B76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DAFD708-DA08-4788-8413-07C0D26F3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1E6C338-83BF-48B8-A070-401A2D239B76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AFD708-DA08-4788-8413-07C0D26F31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1E6C338-83BF-48B8-A070-401A2D239B76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DAFD708-DA08-4788-8413-07C0D26F31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raphwords.com/" TargetMode="External"/><Relationship Id="rId2" Type="http://schemas.openxmlformats.org/officeDocument/2006/relationships/hyperlink" Target="http://www.infovisual.info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orditout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990600"/>
            <a:ext cx="7315200" cy="9906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Internet Writing Tools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42" name="Picture 6" descr="http://tedteachersnetwork.pbworks.com/f/1285607143/wordle%20wordle!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1676400"/>
            <a:ext cx="6858000" cy="4134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for creating memes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https://imgflip.com/memegenerator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we will explore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wherethesidewalkbegins.weebly.com/uploads/1/0/3/8/10389985/7518687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295400"/>
            <a:ext cx="2251881" cy="2095500"/>
          </a:xfrm>
          <a:prstGeom prst="rect">
            <a:avLst/>
          </a:prstGeom>
          <a:noFill/>
        </p:spPr>
      </p:pic>
      <p:pic>
        <p:nvPicPr>
          <p:cNvPr id="5" name="Picture 2" descr="https://gabieduc3038.files.wordpress.com/2011/06/english.jpg?w=500&amp;h=3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962400"/>
            <a:ext cx="3505200" cy="2404567"/>
          </a:xfrm>
          <a:prstGeom prst="rect">
            <a:avLst/>
          </a:prstGeom>
          <a:noFill/>
        </p:spPr>
      </p:pic>
      <p:pic>
        <p:nvPicPr>
          <p:cNvPr id="12290" name="Picture 2" descr="http://www.text2mindmap.com/assets/img/displa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1600200"/>
            <a:ext cx="2895600" cy="2006401"/>
          </a:xfrm>
          <a:prstGeom prst="rect">
            <a:avLst/>
          </a:prstGeom>
          <a:noFill/>
        </p:spPr>
      </p:pic>
      <p:pic>
        <p:nvPicPr>
          <p:cNvPr id="12292" name="Picture 4" descr="http://www.whatsapp360.com/wp-content/uploads/2015/06/Best-weekend-memes-for-whatsapp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4114800"/>
            <a:ext cx="2362200" cy="2362201"/>
          </a:xfrm>
          <a:prstGeom prst="rect">
            <a:avLst/>
          </a:prstGeom>
          <a:noFill/>
        </p:spPr>
      </p:pic>
      <p:pic>
        <p:nvPicPr>
          <p:cNvPr id="12294" name="Picture 6" descr="http://visual.merriam-webster.com/images/transport-machinery/road-transport/campers/traile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1676400"/>
            <a:ext cx="2728515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dictionary and thesaurus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6" name="Picture 4" descr="http://visual.merriam-webster.com/images/human-being/human-body/man/anterior-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05000"/>
            <a:ext cx="5238750" cy="3657600"/>
          </a:xfrm>
          <a:prstGeom prst="rect">
            <a:avLst/>
          </a:prstGeom>
          <a:noFill/>
        </p:spPr>
      </p:pic>
      <p:pic>
        <p:nvPicPr>
          <p:cNvPr id="33798" name="Picture 6" descr="http://visualsyntax.net/wordpress/wp-content/uploads/2009/01/answ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24000"/>
            <a:ext cx="3840162" cy="3840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sites for visual dictionaries and thesaurus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Dictionaries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hlinkClick r:id="rId2"/>
              </a:rPr>
              <a:t>www.dictionary.com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://www.visualdictionaryonline.com/</a:t>
            </a:r>
          </a:p>
          <a:p>
            <a:r>
              <a:rPr lang="en-US" dirty="0" smtClean="0">
                <a:hlinkClick r:id="rId2"/>
              </a:rPr>
              <a:t>http://www.infovisual.info/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Thesaurus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https://www.visualthesaurus.com/</a:t>
            </a:r>
          </a:p>
          <a:p>
            <a:r>
              <a:rPr lang="en-US" dirty="0" smtClean="0">
                <a:hlinkClick r:id="rId3"/>
              </a:rPr>
              <a:t>http://graphwords.com/</a:t>
            </a: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 Mapping 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http://www.makeuseof.com/dir/wp-content/uploads/2008/05/text-to-mind-map.png?b2e9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828800"/>
            <a:ext cx="6629400" cy="4146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for mind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https://www.text2mindmap.com/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Wordles</a:t>
            </a:r>
            <a:r>
              <a:rPr lang="en-US" dirty="0" smtClean="0"/>
              <a:t> or Word 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746" name="Picture 2" descr="https://img0.etsystatic.com/025/0/6239895/il_340x270.640500280_cg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133600"/>
            <a:ext cx="2662767" cy="2114551"/>
          </a:xfrm>
          <a:prstGeom prst="rect">
            <a:avLst/>
          </a:prstGeom>
          <a:noFill/>
        </p:spPr>
      </p:pic>
      <p:pic>
        <p:nvPicPr>
          <p:cNvPr id="31748" name="Picture 4" descr="http://thumbs.dreamstime.com/z/tag-word-cloud-war-terrorism-related-shape-pistol-gun-33694765.jpg"/>
          <p:cNvPicPr>
            <a:picLocks noChangeAspect="1" noChangeArrowheads="1"/>
          </p:cNvPicPr>
          <p:nvPr/>
        </p:nvPicPr>
        <p:blipFill>
          <a:blip r:embed="rId3"/>
          <a:srcRect b="11429"/>
          <a:stretch>
            <a:fillRect/>
          </a:stretch>
        </p:blipFill>
        <p:spPr bwMode="auto">
          <a:xfrm>
            <a:off x="4191000" y="4267200"/>
            <a:ext cx="3736100" cy="2362200"/>
          </a:xfrm>
          <a:prstGeom prst="rect">
            <a:avLst/>
          </a:prstGeom>
          <a:noFill/>
        </p:spPr>
      </p:pic>
      <p:pic>
        <p:nvPicPr>
          <p:cNvPr id="31750" name="Picture 6" descr="https://alexleck.files.wordpress.com/2013/10/pedagogy-word-clou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648200"/>
            <a:ext cx="3581400" cy="2062272"/>
          </a:xfrm>
          <a:prstGeom prst="rect">
            <a:avLst/>
          </a:prstGeom>
          <a:noFill/>
        </p:spPr>
      </p:pic>
      <p:pic>
        <p:nvPicPr>
          <p:cNvPr id="31752" name="Picture 8" descr="http://thumbs.dreamstime.com/z/word-cloud-love-heart-shape-36210612.jpg"/>
          <p:cNvPicPr>
            <a:picLocks noChangeAspect="1" noChangeArrowheads="1"/>
          </p:cNvPicPr>
          <p:nvPr/>
        </p:nvPicPr>
        <p:blipFill>
          <a:blip r:embed="rId5"/>
          <a:srcRect b="24602"/>
          <a:stretch>
            <a:fillRect/>
          </a:stretch>
        </p:blipFill>
        <p:spPr bwMode="auto">
          <a:xfrm rot="10800000" flipH="1" flipV="1">
            <a:off x="3276600" y="2133600"/>
            <a:ext cx="5275384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r>
              <a:rPr lang="en-US" dirty="0" smtClean="0"/>
              <a:t>Some websites to create Word 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www.wordle.net</a:t>
            </a:r>
          </a:p>
          <a:p>
            <a:r>
              <a:rPr lang="en-US" dirty="0" smtClean="0">
                <a:hlinkClick r:id="rId2"/>
              </a:rPr>
              <a:t>http://worditout.com/</a:t>
            </a:r>
            <a:endParaRPr lang="en-US" dirty="0" smtClean="0"/>
          </a:p>
          <a:p>
            <a:r>
              <a:rPr lang="en-US" dirty="0" smtClean="0"/>
              <a:t>http://www.imagechef.com/ic/word_mosaic/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dirty="0" smtClean="0"/>
              <a:t>Memes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2" name="Picture 2" descr="https://s-media-cache-ak0.pinimg.com/736x/3f/63/0c/3f630cbe584311465f25f643b1acd004.jpg"/>
          <p:cNvPicPr>
            <a:picLocks noChangeAspect="1" noChangeArrowheads="1"/>
          </p:cNvPicPr>
          <p:nvPr/>
        </p:nvPicPr>
        <p:blipFill>
          <a:blip r:embed="rId2"/>
          <a:srcRect b="4000"/>
          <a:stretch>
            <a:fillRect/>
          </a:stretch>
        </p:blipFill>
        <p:spPr bwMode="auto">
          <a:xfrm>
            <a:off x="533401" y="4267200"/>
            <a:ext cx="2978896" cy="2209800"/>
          </a:xfrm>
          <a:prstGeom prst="rect">
            <a:avLst/>
          </a:prstGeom>
          <a:noFill/>
        </p:spPr>
      </p:pic>
      <p:pic>
        <p:nvPicPr>
          <p:cNvPr id="30724" name="Picture 4" descr="https://s-media-cache-ak0.pinimg.com/736x/ea/14/d5/ea14d56b8fd0ab02e7ca4f54e422ce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00200"/>
            <a:ext cx="2971800" cy="2552700"/>
          </a:xfrm>
          <a:prstGeom prst="rect">
            <a:avLst/>
          </a:prstGeom>
          <a:noFill/>
        </p:spPr>
      </p:pic>
      <p:pic>
        <p:nvPicPr>
          <p:cNvPr id="30726" name="Picture 6" descr="https://s-media-cache-ak0.pinimg.com/236x/96/5c/af/965cafbcc4f23d2cd2e1f92b3220d7c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600200"/>
            <a:ext cx="2438157" cy="2432911"/>
          </a:xfrm>
          <a:prstGeom prst="rect">
            <a:avLst/>
          </a:prstGeom>
          <a:noFill/>
        </p:spPr>
      </p:pic>
      <p:pic>
        <p:nvPicPr>
          <p:cNvPr id="30728" name="Picture 8" descr="http://s2.quickmeme.com/img/fe/fec9c0124cb7b92688b2bf91bb6b01f506cb06a46d4a16741d364b90ee27d22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4267200"/>
            <a:ext cx="2536537" cy="2142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63</TotalTime>
  <Words>75</Words>
  <Application>Microsoft Office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Oriel</vt:lpstr>
      <vt:lpstr>Internet Writing Tools</vt:lpstr>
      <vt:lpstr>Tools we will explore</vt:lpstr>
      <vt:lpstr>Visual dictionary and thesaurus</vt:lpstr>
      <vt:lpstr>Some sites for visual dictionaries and thesaurus</vt:lpstr>
      <vt:lpstr>Mind Mapping online</vt:lpstr>
      <vt:lpstr>Site for mind mapping</vt:lpstr>
      <vt:lpstr>Wordles or Word Clouds</vt:lpstr>
      <vt:lpstr>Some websites to create Word Clouds</vt:lpstr>
      <vt:lpstr>Memes</vt:lpstr>
      <vt:lpstr>Site for creating memes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11</cp:revision>
  <dcterms:created xsi:type="dcterms:W3CDTF">2015-09-01T01:49:45Z</dcterms:created>
  <dcterms:modified xsi:type="dcterms:W3CDTF">2015-09-09T00:02:31Z</dcterms:modified>
</cp:coreProperties>
</file>