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0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5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2490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46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699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99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5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9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3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3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2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1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3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2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DC1B-367F-4DE6-914E-A52B76FA2525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560BBEF-863B-4347-B452-9073FE370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6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Your Future Work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blog.growersquare.com/content/images/2014/11/Start_with_Wh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5 years from now what do you hope your life will be like?</a:t>
            </a:r>
          </a:p>
          <a:p>
            <a:endParaRPr lang="en-US" dirty="0" smtClean="0"/>
          </a:p>
          <a:p>
            <a:r>
              <a:rPr lang="en-US" dirty="0" smtClean="0"/>
              <a:t>How about 10 years from now?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304800" y="4267200"/>
            <a:ext cx="2362200" cy="99060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will you be doing? 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381000" y="5638800"/>
            <a:ext cx="2362200" cy="99060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will you be living?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3048000" y="5638800"/>
            <a:ext cx="2362200" cy="99060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Who will you be living with?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3048000" y="4267200"/>
            <a:ext cx="2362200" cy="99060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will you be doing it?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5867400" y="4267200"/>
            <a:ext cx="2362200" cy="99060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Will you have a car?</a:t>
            </a:r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5943600" y="5638800"/>
            <a:ext cx="2362200" cy="99060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will your residence look like?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296</TotalTime>
  <Words>65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Algerian</vt:lpstr>
      <vt:lpstr>Arial</vt:lpstr>
      <vt:lpstr>Century Gothic</vt:lpstr>
      <vt:lpstr>Wingdings 3</vt:lpstr>
      <vt:lpstr>Wisp</vt:lpstr>
      <vt:lpstr>Your Future Work </vt:lpstr>
      <vt:lpstr>PowerPoint Presentation</vt:lpstr>
      <vt:lpstr>Setting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Whitehead, George E.K. (Prof.)</cp:lastModifiedBy>
  <cp:revision>10</cp:revision>
  <dcterms:created xsi:type="dcterms:W3CDTF">2015-05-28T07:20:37Z</dcterms:created>
  <dcterms:modified xsi:type="dcterms:W3CDTF">2016-05-25T06:13:59Z</dcterms:modified>
</cp:coreProperties>
</file>