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86" r:id="rId7"/>
    <p:sldId id="287" r:id="rId8"/>
    <p:sldId id="288" r:id="rId9"/>
    <p:sldId id="28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2" r:id="rId19"/>
    <p:sldId id="268" r:id="rId20"/>
    <p:sldId id="257" r:id="rId21"/>
    <p:sldId id="291" r:id="rId22"/>
    <p:sldId id="269" r:id="rId23"/>
    <p:sldId id="258" r:id="rId24"/>
    <p:sldId id="262" r:id="rId25"/>
    <p:sldId id="293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7AB736-D4B4-44A9-A4BD-13F805F8B585}" type="datetimeFigureOut">
              <a:rPr lang="en-CA" smtClean="0"/>
              <a:pPr/>
              <a:t>01/05/2018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Nature%20Is%20Speaking%20&#8211;%20Julia%20Roberts%20is%20Mother%20Nature%20-%20Conservation%20International%20(CI)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WmVLcj-XKn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Big%20Question-%20Is%20Earth%20past%20the%20tipping%20point-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Big%20Question-%20Is%20Earth%20past%20the%20tipping%20point-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 Don’t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s://s-media-cache-ak0.pinimg.com/236x/7d/c5/8a/7dc58a8883dbab6527e69c1a7221f71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3634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7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redit: AFP"/>
          <p:cNvPicPr>
            <a:picLocks noChangeAspect="1" noChangeArrowheads="1"/>
          </p:cNvPicPr>
          <p:nvPr/>
        </p:nvPicPr>
        <p:blipFill rotWithShape="1">
          <a:blip r:embed="rId2" cstate="print"/>
          <a:srcRect l="294" t="20367" r="-294" b="3528"/>
          <a:stretch/>
        </p:blipFill>
        <p:spPr bwMode="auto">
          <a:xfrm>
            <a:off x="1765583" y="762000"/>
            <a:ext cx="5333134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67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82000" cy="521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6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76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0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82000" cy="549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77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876800" cy="650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78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8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3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14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redit: Independent.co.u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82000" cy="628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04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99A9-F6EC-4D82-A589-7708750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F0270-CE2C-4B80-9C8D-E07C4C1F5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"/>
          <a:stretch/>
        </p:blipFill>
        <p:spPr>
          <a:xfrm>
            <a:off x="2514600" y="457200"/>
            <a:ext cx="3532374" cy="6059489"/>
          </a:xfrm>
        </p:spPr>
      </p:pic>
    </p:spTree>
    <p:extLst>
      <p:ext uri="{BB962C8B-B14F-4D97-AF65-F5344CB8AC3E}">
        <p14:creationId xmlns:p14="http://schemas.microsoft.com/office/powerpoint/2010/main" val="55733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5" name="Picture 2" descr="http://letgonow.typepad.com/.a/6a01348070bee5970c0133f2dcfa2a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351" y="2057400"/>
            <a:ext cx="3533641" cy="3533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World We Live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korea pollu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74"/>
          <a:stretch/>
        </p:blipFill>
        <p:spPr bwMode="auto">
          <a:xfrm>
            <a:off x="4800600" y="76200"/>
            <a:ext cx="3242568" cy="2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0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6777317" cy="3508977"/>
          </a:xfrm>
        </p:spPr>
        <p:txBody>
          <a:bodyPr/>
          <a:lstStyle/>
          <a:p>
            <a:r>
              <a:rPr lang="en-CA" dirty="0"/>
              <a:t>What are some of the biggest environmental issues that exist in the world today?</a:t>
            </a:r>
          </a:p>
          <a:p>
            <a:endParaRPr lang="en-CA" dirty="0"/>
          </a:p>
          <a:p>
            <a:r>
              <a:rPr lang="en-CA" dirty="0"/>
              <a:t>With your group make a list of as many issues as you can think of.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2" descr="http://images.sodahead.com/blogs/000305533/earth_day_xlarge.gif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5984" b="2819"/>
          <a:stretch/>
        </p:blipFill>
        <p:spPr bwMode="auto">
          <a:xfrm>
            <a:off x="6154120" y="4005064"/>
            <a:ext cx="2446523" cy="22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6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Death of our Planet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arth dyi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273938" cy="37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0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Planetary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Climate change</a:t>
            </a:r>
          </a:p>
          <a:p>
            <a:r>
              <a:rPr lang="en-US" dirty="0"/>
              <a:t>Loss of different species</a:t>
            </a:r>
          </a:p>
          <a:p>
            <a:r>
              <a:rPr lang="en-US" dirty="0"/>
              <a:t>Phosphorus and Nitrogen</a:t>
            </a:r>
          </a:p>
          <a:p>
            <a:r>
              <a:rPr lang="en-US" dirty="0"/>
              <a:t>Deforestation</a:t>
            </a:r>
          </a:p>
          <a:p>
            <a:r>
              <a:rPr lang="en-US" dirty="0"/>
              <a:t>Micro-dust (air pollution)</a:t>
            </a:r>
          </a:p>
          <a:p>
            <a:r>
              <a:rPr lang="en-US" dirty="0"/>
              <a:t>Ozone destruction</a:t>
            </a:r>
          </a:p>
          <a:p>
            <a:r>
              <a:rPr lang="en-US" dirty="0"/>
              <a:t>Ocean acidification</a:t>
            </a:r>
          </a:p>
          <a:p>
            <a:r>
              <a:rPr lang="en-US" dirty="0"/>
              <a:t>Freshwater use </a:t>
            </a:r>
          </a:p>
          <a:p>
            <a:r>
              <a:rPr lang="en-US" dirty="0"/>
              <a:t>Dumping toxic elements into the environment (plastics, nuclear waste, other)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980791" y="22097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80791" y="2580875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0791" y="299704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81574" y="3360140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80791" y="3723237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80791" y="4063655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80791" y="4420742"/>
            <a:ext cx="228600" cy="3048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80791" y="4778770"/>
            <a:ext cx="228600" cy="3048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53934" y="5097431"/>
            <a:ext cx="228600" cy="304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836712"/>
            <a:ext cx="7024744" cy="1143000"/>
          </a:xfrm>
        </p:spPr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3508977"/>
          </a:xfrm>
        </p:spPr>
        <p:txBody>
          <a:bodyPr/>
          <a:lstStyle/>
          <a:p>
            <a:endParaRPr lang="en-CA" dirty="0"/>
          </a:p>
          <a:p>
            <a:pPr marL="68580" indent="0">
              <a:buNone/>
            </a:pPr>
            <a:endParaRPr lang="en-CA" dirty="0"/>
          </a:p>
          <a:p>
            <a:r>
              <a:rPr lang="en-CA" dirty="0"/>
              <a:t>What is being done in Korea to protect these boundaries?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245E5-2EA3-449C-8C17-E602772E52D6}"/>
              </a:ext>
            </a:extLst>
          </p:cNvPr>
          <p:cNvSpPr/>
          <p:nvPr/>
        </p:nvSpPr>
        <p:spPr>
          <a:xfrm>
            <a:off x="4876800" y="2438400"/>
            <a:ext cx="3581400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Loss of different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Phosphorus and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Deforestation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Micro-dust (air pollution)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Ozone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Freshwater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Dumping toxic elements into the environment (plastics, nuclear waste, other)</a:t>
            </a:r>
          </a:p>
        </p:txBody>
      </p:sp>
    </p:spTree>
    <p:extLst>
      <p:ext uri="{BB962C8B-B14F-4D97-AF65-F5344CB8AC3E}">
        <p14:creationId xmlns:p14="http://schemas.microsoft.com/office/powerpoint/2010/main" val="50090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1839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can we increase people’s awareness of how their everyday habits are negatively effecting the earth?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your group</a:t>
            </a:r>
          </a:p>
          <a:p>
            <a:endParaRPr lang="en-US" dirty="0"/>
          </a:p>
          <a:p>
            <a:r>
              <a:rPr lang="en-US" dirty="0"/>
              <a:t>Create a short video to raise people’s awareness of how their daily habits are effecting the earth (think of at least one habit per group member to present)</a:t>
            </a:r>
          </a:p>
          <a:p>
            <a:endParaRPr lang="en-US" dirty="0"/>
          </a:p>
          <a:p>
            <a:r>
              <a:rPr lang="en-US" dirty="0"/>
              <a:t>It can be done by acting/drawing/signs/ or any other creative idea you have</a:t>
            </a:r>
          </a:p>
          <a:p>
            <a:endParaRPr lang="en-US" dirty="0"/>
          </a:p>
          <a:p>
            <a:r>
              <a:rPr lang="en-US" dirty="0" err="1"/>
              <a:t>Wevideo</a:t>
            </a:r>
            <a:endParaRPr lang="en-US" dirty="0"/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6300"/>
            <a:ext cx="35436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5719290" y="1897049"/>
            <a:ext cx="16324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risten ITC" panose="03050502040202030202" pitchFamily="66" charset="0"/>
              </a:rPr>
              <a:t>When you brush your teeth, do you let the water run?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2361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32" y="3322260"/>
            <a:ext cx="2793416" cy="2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rus bad for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9" y="71555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1334" t="14985" r="12102" b="26666"/>
          <a:stretch/>
        </p:blipFill>
        <p:spPr>
          <a:xfrm>
            <a:off x="466725" y="457200"/>
            <a:ext cx="54161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redit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7086600" cy="467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8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82000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8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239000" cy="4820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8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korea gar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arbage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9" y="1201891"/>
            <a:ext cx="8227345" cy="4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1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olluted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738188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9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olluted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0" y="1219200"/>
            <a:ext cx="7081023" cy="44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11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313</TotalTime>
  <Words>215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Kristen ITC</vt:lpstr>
      <vt:lpstr>Wingdings 2</vt:lpstr>
      <vt:lpstr>Austin</vt:lpstr>
      <vt:lpstr>I Don’t Care</vt:lpstr>
      <vt:lpstr>The World We Live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The Issues</vt:lpstr>
      <vt:lpstr>The Death of our Planet</vt:lpstr>
      <vt:lpstr>9 Planetary Boundaries</vt:lpstr>
      <vt:lpstr>Discussion</vt:lpstr>
      <vt:lpstr>How can we increase people’s awareness of how their everyday habits are negatively effecting the earth?</vt:lpstr>
      <vt:lpstr>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Care</dc:title>
  <dc:creator>prof.gwhitehead</dc:creator>
  <cp:lastModifiedBy>George Whitehead</cp:lastModifiedBy>
  <cp:revision>39</cp:revision>
  <dcterms:created xsi:type="dcterms:W3CDTF">2015-03-15T03:12:35Z</dcterms:created>
  <dcterms:modified xsi:type="dcterms:W3CDTF">2018-05-01T20:22:23Z</dcterms:modified>
</cp:coreProperties>
</file>