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74" r:id="rId3"/>
    <p:sldId id="275" r:id="rId4"/>
    <p:sldId id="276" r:id="rId5"/>
    <p:sldId id="277" r:id="rId6"/>
    <p:sldId id="286" r:id="rId7"/>
    <p:sldId id="287" r:id="rId8"/>
    <p:sldId id="288" r:id="rId9"/>
    <p:sldId id="278" r:id="rId10"/>
    <p:sldId id="279" r:id="rId11"/>
    <p:sldId id="280" r:id="rId12"/>
    <p:sldId id="281" r:id="rId13"/>
    <p:sldId id="283" r:id="rId14"/>
    <p:sldId id="285" r:id="rId15"/>
    <p:sldId id="292" r:id="rId16"/>
    <p:sldId id="268" r:id="rId17"/>
    <p:sldId id="257" r:id="rId18"/>
    <p:sldId id="291" r:id="rId19"/>
    <p:sldId id="269" r:id="rId20"/>
    <p:sldId id="258" r:id="rId21"/>
    <p:sldId id="262" r:id="rId22"/>
    <p:sldId id="296" r:id="rId23"/>
    <p:sldId id="295" r:id="rId24"/>
    <p:sldId id="297" r:id="rId25"/>
    <p:sldId id="29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6F5ECA-113D-402F-A48A-8698E01EB921}" v="2" dt="2019-10-15T13:09:31.204"/>
    <p1510:client id="{CC16B906-58F4-4FA2-801E-5B1B21097388}" v="63" dt="2019-10-22T07:12:13.9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98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e Whitehead" userId="35473e5ee2092c29" providerId="Windows Live" clId="Web-{5B6F5ECA-113D-402F-A48A-8698E01EB921}"/>
    <pc:docChg chg="modSld">
      <pc:chgData name="George Whitehead" userId="35473e5ee2092c29" providerId="Windows Live" clId="Web-{5B6F5ECA-113D-402F-A48A-8698E01EB921}" dt="2019-10-15T13:09:31.204" v="1" actId="1076"/>
      <pc:docMkLst>
        <pc:docMk/>
      </pc:docMkLst>
      <pc:sldChg chg="modSp">
        <pc:chgData name="George Whitehead" userId="35473e5ee2092c29" providerId="Windows Live" clId="Web-{5B6F5ECA-113D-402F-A48A-8698E01EB921}" dt="2019-10-15T13:09:31.204" v="1" actId="1076"/>
        <pc:sldMkLst>
          <pc:docMk/>
          <pc:sldMk cId="2536579458" sldId="293"/>
        </pc:sldMkLst>
        <pc:spChg chg="mod">
          <ac:chgData name="George Whitehead" userId="35473e5ee2092c29" providerId="Windows Live" clId="Web-{5B6F5ECA-113D-402F-A48A-8698E01EB921}" dt="2019-10-15T13:09:31.204" v="1" actId="1076"/>
          <ac:spMkLst>
            <pc:docMk/>
            <pc:sldMk cId="2536579458" sldId="293"/>
            <ac:spMk id="8" creationId="{BB113C7A-6DFF-46D6-A36F-66A615C02787}"/>
          </ac:spMkLst>
        </pc:spChg>
        <pc:picChg chg="mod">
          <ac:chgData name="George Whitehead" userId="35473e5ee2092c29" providerId="Windows Live" clId="Web-{5B6F5ECA-113D-402F-A48A-8698E01EB921}" dt="2019-10-15T13:09:23.032" v="0" actId="14100"/>
          <ac:picMkLst>
            <pc:docMk/>
            <pc:sldMk cId="2536579458" sldId="293"/>
            <ac:picMk id="1034" creationId="{9919669A-5358-48A9-87B4-FB8ADCD1A92C}"/>
          </ac:picMkLst>
        </pc:picChg>
      </pc:sldChg>
    </pc:docChg>
  </pc:docChgLst>
  <pc:docChgLst>
    <pc:chgData name="George Whitehead" userId="35473e5ee2092c29" providerId="Windows Live" clId="Web-{CC16B906-58F4-4FA2-801E-5B1B21097388}"/>
    <pc:docChg chg="addSld modSld">
      <pc:chgData name="George Whitehead" userId="35473e5ee2092c29" providerId="Windows Live" clId="Web-{CC16B906-58F4-4FA2-801E-5B1B21097388}" dt="2019-10-22T07:12:13.904" v="59" actId="1076"/>
      <pc:docMkLst>
        <pc:docMk/>
      </pc:docMkLst>
      <pc:sldChg chg="addSp modSp add replId">
        <pc:chgData name="George Whitehead" userId="35473e5ee2092c29" providerId="Windows Live" clId="Web-{CC16B906-58F4-4FA2-801E-5B1B21097388}" dt="2019-10-22T07:12:13.904" v="59" actId="1076"/>
        <pc:sldMkLst>
          <pc:docMk/>
          <pc:sldMk cId="3386563899" sldId="294"/>
        </pc:sldMkLst>
        <pc:spChg chg="mod">
          <ac:chgData name="George Whitehead" userId="35473e5ee2092c29" providerId="Windows Live" clId="Web-{CC16B906-58F4-4FA2-801E-5B1B21097388}" dt="2019-10-22T07:11:31.670" v="52" actId="20577"/>
          <ac:spMkLst>
            <pc:docMk/>
            <pc:sldMk cId="3386563899" sldId="294"/>
            <ac:spMk id="3" creationId="{49929CA4-B1B0-4096-9288-99272D160A0F}"/>
          </ac:spMkLst>
        </pc:spChg>
        <pc:picChg chg="add mod">
          <ac:chgData name="George Whitehead" userId="35473e5ee2092c29" providerId="Windows Live" clId="Web-{CC16B906-58F4-4FA2-801E-5B1B21097388}" dt="2019-10-22T07:12:13.904" v="59" actId="1076"/>
          <ac:picMkLst>
            <pc:docMk/>
            <pc:sldMk cId="3386563899" sldId="294"/>
            <ac:picMk id="4" creationId="{6939B935-3867-4C5D-BDF5-132DBA560E56}"/>
          </ac:picMkLst>
        </pc:picChg>
        <pc:picChg chg="mod">
          <ac:chgData name="George Whitehead" userId="35473e5ee2092c29" providerId="Windows Live" clId="Web-{CC16B906-58F4-4FA2-801E-5B1B21097388}" dt="2019-10-22T07:11:32.904" v="54" actId="1076"/>
          <ac:picMkLst>
            <pc:docMk/>
            <pc:sldMk cId="3386563899" sldId="294"/>
            <ac:picMk id="1028" creationId="{45A44267-17BA-4129-A614-21CC51C3DE12}"/>
          </ac:picMkLst>
        </pc:picChg>
      </pc:sldChg>
      <pc:sldChg chg="addSp delSp modSp new">
        <pc:chgData name="George Whitehead" userId="35473e5ee2092c29" providerId="Windows Live" clId="Web-{CC16B906-58F4-4FA2-801E-5B1B21097388}" dt="2019-10-22T07:10:15.670" v="31" actId="1076"/>
        <pc:sldMkLst>
          <pc:docMk/>
          <pc:sldMk cId="1068496234" sldId="295"/>
        </pc:sldMkLst>
        <pc:spChg chg="mod">
          <ac:chgData name="George Whitehead" userId="35473e5ee2092c29" providerId="Windows Live" clId="Web-{CC16B906-58F4-4FA2-801E-5B1B21097388}" dt="2019-10-22T07:09:43.155" v="23" actId="20577"/>
          <ac:spMkLst>
            <pc:docMk/>
            <pc:sldMk cId="1068496234" sldId="295"/>
            <ac:spMk id="2" creationId="{DA46FCC7-CCD1-4445-B5F9-5A13F2437BDC}"/>
          </ac:spMkLst>
        </pc:spChg>
        <pc:spChg chg="del">
          <ac:chgData name="George Whitehead" userId="35473e5ee2092c29" providerId="Windows Live" clId="Web-{CC16B906-58F4-4FA2-801E-5B1B21097388}" dt="2019-10-22T07:09:43.748" v="25"/>
          <ac:spMkLst>
            <pc:docMk/>
            <pc:sldMk cId="1068496234" sldId="295"/>
            <ac:spMk id="3" creationId="{1CC4C1AD-02FD-4D6B-9A4D-0BF9CF4D1E1C}"/>
          </ac:spMkLst>
        </pc:spChg>
        <pc:picChg chg="add mod ord modCrop">
          <ac:chgData name="George Whitehead" userId="35473e5ee2092c29" providerId="Windows Live" clId="Web-{CC16B906-58F4-4FA2-801E-5B1B21097388}" dt="2019-10-22T07:10:15.670" v="31" actId="1076"/>
          <ac:picMkLst>
            <pc:docMk/>
            <pc:sldMk cId="1068496234" sldId="295"/>
            <ac:picMk id="4" creationId="{A7A16E8D-2D8A-4B51-A1D0-5A6793E608A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B736-D4B4-44A9-A4BD-13F805F8B585}" type="datetimeFigureOut">
              <a:rPr lang="en-CA" smtClean="0"/>
              <a:pPr/>
              <a:t>22/10/2019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E4B7-B4E0-4572-9166-9B6E3E6B60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3272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B736-D4B4-44A9-A4BD-13F805F8B585}" type="datetimeFigureOut">
              <a:rPr lang="en-CA" smtClean="0"/>
              <a:pPr/>
              <a:t>22/10/2019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E4B7-B4E0-4572-9166-9B6E3E6B60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9075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B736-D4B4-44A9-A4BD-13F805F8B585}" type="datetimeFigureOut">
              <a:rPr lang="en-CA" smtClean="0"/>
              <a:pPr/>
              <a:t>22/10/2019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E4B7-B4E0-4572-9166-9B6E3E6B60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1510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B736-D4B4-44A9-A4BD-13F805F8B585}" type="datetimeFigureOut">
              <a:rPr lang="en-CA" smtClean="0"/>
              <a:pPr/>
              <a:t>22/10/2019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E4B7-B4E0-4572-9166-9B6E3E6B6086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6621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B736-D4B4-44A9-A4BD-13F805F8B585}" type="datetimeFigureOut">
              <a:rPr lang="en-CA" smtClean="0"/>
              <a:pPr/>
              <a:t>22/10/2019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E4B7-B4E0-4572-9166-9B6E3E6B60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0050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B736-D4B4-44A9-A4BD-13F805F8B585}" type="datetimeFigureOut">
              <a:rPr lang="en-CA" smtClean="0"/>
              <a:pPr/>
              <a:t>22/10/2019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E4B7-B4E0-4572-9166-9B6E3E6B6086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2993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B736-D4B4-44A9-A4BD-13F805F8B585}" type="datetimeFigureOut">
              <a:rPr lang="en-CA" smtClean="0"/>
              <a:pPr/>
              <a:t>22/10/2019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E4B7-B4E0-4572-9166-9B6E3E6B60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3741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B736-D4B4-44A9-A4BD-13F805F8B585}" type="datetimeFigureOut">
              <a:rPr lang="en-CA" smtClean="0"/>
              <a:pPr/>
              <a:t>22/10/2019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E4B7-B4E0-4572-9166-9B6E3E6B60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6879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B736-D4B4-44A9-A4BD-13F805F8B585}" type="datetimeFigureOut">
              <a:rPr lang="en-CA" smtClean="0"/>
              <a:pPr/>
              <a:t>22/10/2019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E4B7-B4E0-4572-9166-9B6E3E6B60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76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B736-D4B4-44A9-A4BD-13F805F8B585}" type="datetimeFigureOut">
              <a:rPr lang="en-CA" smtClean="0"/>
              <a:pPr/>
              <a:t>22/10/2019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E4B7-B4E0-4572-9166-9B6E3E6B60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1391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B736-D4B4-44A9-A4BD-13F805F8B585}" type="datetimeFigureOut">
              <a:rPr lang="en-CA" smtClean="0"/>
              <a:pPr/>
              <a:t>22/10/2019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E4B7-B4E0-4572-9166-9B6E3E6B60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4611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B736-D4B4-44A9-A4BD-13F805F8B585}" type="datetimeFigureOut">
              <a:rPr lang="en-CA" smtClean="0"/>
              <a:pPr/>
              <a:t>22/10/2019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E4B7-B4E0-4572-9166-9B6E3E6B60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496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B736-D4B4-44A9-A4BD-13F805F8B585}" type="datetimeFigureOut">
              <a:rPr lang="en-CA" smtClean="0"/>
              <a:pPr/>
              <a:t>22/10/2019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E4B7-B4E0-4572-9166-9B6E3E6B60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0841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B736-D4B4-44A9-A4BD-13F805F8B585}" type="datetimeFigureOut">
              <a:rPr lang="en-CA" smtClean="0"/>
              <a:pPr/>
              <a:t>22/10/2019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E4B7-B4E0-4572-9166-9B6E3E6B60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4414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B736-D4B4-44A9-A4BD-13F805F8B585}" type="datetimeFigureOut">
              <a:rPr lang="en-CA" smtClean="0"/>
              <a:pPr/>
              <a:t>22/10/2019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E4B7-B4E0-4572-9166-9B6E3E6B60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4150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B736-D4B4-44A9-A4BD-13F805F8B585}" type="datetimeFigureOut">
              <a:rPr lang="en-CA" smtClean="0"/>
              <a:pPr/>
              <a:t>22/10/2019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E4B7-B4E0-4572-9166-9B6E3E6B60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5011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B736-D4B4-44A9-A4BD-13F805F8B585}" type="datetimeFigureOut">
              <a:rPr lang="en-CA" smtClean="0"/>
              <a:pPr/>
              <a:t>22/10/2019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E4B7-B4E0-4572-9166-9B6E3E6B60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4928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07AB736-D4B4-44A9-A4BD-13F805F8B585}" type="datetimeFigureOut">
              <a:rPr lang="en-CA" smtClean="0"/>
              <a:pPr/>
              <a:t>22/10/2019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7ADE4B7-B4E0-4572-9166-9B6E3E6B60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5563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Nature%20Is%20Speaking%20&#8211;%20Julia%20Roberts%20is%20Mother%20Nature%20-%20Conservation%20International%20(CI).mp4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Big%20Question-%20Is%20Earth%20past%20the%20tipping%20point-.mp4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Sample%20Vids/Environment%20ucc%20final.mp4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152400"/>
            <a:ext cx="4038600" cy="1295401"/>
          </a:xfrm>
        </p:spPr>
        <p:txBody>
          <a:bodyPr/>
          <a:lstStyle/>
          <a:p>
            <a:r>
              <a:rPr lang="en-CA" dirty="0"/>
              <a:t>I Don’t Care</a:t>
            </a:r>
          </a:p>
        </p:txBody>
      </p:sp>
      <p:sp>
        <p:nvSpPr>
          <p:cNvPr id="3" name="Rectangle 2">
            <a:hlinkClick r:id="rId3" action="ppaction://hlinkfile"/>
            <a:extLst>
              <a:ext uri="{FF2B5EF4-FFF2-40B4-BE49-F238E27FC236}">
                <a16:creationId xmlns:a16="http://schemas.microsoft.com/office/drawing/2014/main" id="{82EAE513-7379-48DE-B326-FCA996055813}"/>
              </a:ext>
            </a:extLst>
          </p:cNvPr>
          <p:cNvSpPr/>
          <p:nvPr/>
        </p:nvSpPr>
        <p:spPr>
          <a:xfrm>
            <a:off x="17754" y="1981200"/>
            <a:ext cx="9126245" cy="485534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7174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Credit: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27373"/>
            <a:ext cx="9238187" cy="69615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6644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Credit: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7503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Credit: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97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6772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Credit: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32853"/>
            <a:ext cx="9677400" cy="70908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9334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Credit: Independent.co.u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80" y="0"/>
            <a:ext cx="9245599" cy="693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0046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0F0270-CE2C-4B80-9C8D-E07C4C1F545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1"/>
          <a:stretch/>
        </p:blipFill>
        <p:spPr>
          <a:xfrm>
            <a:off x="2286000" y="152400"/>
            <a:ext cx="3886200" cy="6705600"/>
          </a:xfrm>
        </p:spPr>
      </p:pic>
    </p:spTree>
    <p:extLst>
      <p:ext uri="{BB962C8B-B14F-4D97-AF65-F5344CB8AC3E}">
        <p14:creationId xmlns:p14="http://schemas.microsoft.com/office/powerpoint/2010/main" val="557332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024744" cy="1143000"/>
          </a:xfrm>
        </p:spPr>
        <p:txBody>
          <a:bodyPr/>
          <a:lstStyle/>
          <a:p>
            <a:r>
              <a:rPr lang="en-US" dirty="0"/>
              <a:t>Survey</a:t>
            </a:r>
          </a:p>
        </p:txBody>
      </p:sp>
      <p:pic>
        <p:nvPicPr>
          <p:cNvPr id="5" name="Picture 2" descr="http://letgonow.typepad.com/.a/6a01348070bee5970c0133f2dcfa2a970b-pi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1676400"/>
            <a:ext cx="464820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514" y="381000"/>
            <a:ext cx="6554867" cy="1524000"/>
          </a:xfrm>
        </p:spPr>
        <p:txBody>
          <a:bodyPr/>
          <a:lstStyle/>
          <a:p>
            <a:r>
              <a:rPr lang="en-CA" dirty="0"/>
              <a:t>The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88" y="1607811"/>
            <a:ext cx="6777317" cy="3508977"/>
          </a:xfrm>
        </p:spPr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What are some of the biggest environmental issues that exist in the world today?</a:t>
            </a:r>
          </a:p>
          <a:p>
            <a:endParaRPr lang="en-CA" dirty="0">
              <a:solidFill>
                <a:schemeClr val="bg1"/>
              </a:solidFill>
            </a:endParaRPr>
          </a:p>
          <a:p>
            <a:r>
              <a:rPr lang="en-CA" dirty="0">
                <a:solidFill>
                  <a:schemeClr val="bg1"/>
                </a:solidFill>
              </a:rPr>
              <a:t>With your group make a list of as many issues as you can think of.</a:t>
            </a:r>
          </a:p>
          <a:p>
            <a:pPr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45369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6554867" cy="1524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Tipping Point</a:t>
            </a:r>
          </a:p>
        </p:txBody>
      </p:sp>
      <p:pic>
        <p:nvPicPr>
          <p:cNvPr id="2054" name="Picture 6" descr="Image result for earth tipping point">
            <a:hlinkClick r:id="rId2" action="ppaction://hlinkfile"/>
            <a:extLst>
              <a:ext uri="{FF2B5EF4-FFF2-40B4-BE49-F238E27FC236}">
                <a16:creationId xmlns:a16="http://schemas.microsoft.com/office/drawing/2014/main" id="{8B4DD4DB-DE77-4FFF-B970-334659EFA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18957"/>
            <a:ext cx="6600548" cy="410803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pic>
    </p:spTree>
    <p:extLst>
      <p:ext uri="{BB962C8B-B14F-4D97-AF65-F5344CB8AC3E}">
        <p14:creationId xmlns:p14="http://schemas.microsoft.com/office/powerpoint/2010/main" val="3617409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14970"/>
            <a:ext cx="6554867" cy="762000"/>
          </a:xfrm>
        </p:spPr>
        <p:txBody>
          <a:bodyPr/>
          <a:lstStyle/>
          <a:p>
            <a:r>
              <a:rPr lang="en-US" dirty="0"/>
              <a:t>9 Planetary Boundaries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2570948"/>
            <a:ext cx="6554867" cy="3767670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Climate change</a:t>
            </a:r>
          </a:p>
          <a:p>
            <a:r>
              <a:rPr lang="en-US" dirty="0">
                <a:solidFill>
                  <a:schemeClr val="bg1"/>
                </a:solidFill>
              </a:rPr>
              <a:t>Loss of different species</a:t>
            </a:r>
          </a:p>
          <a:p>
            <a:r>
              <a:rPr lang="en-US" dirty="0">
                <a:solidFill>
                  <a:schemeClr val="bg1"/>
                </a:solidFill>
              </a:rPr>
              <a:t>Phosphorus and Nitrogen</a:t>
            </a:r>
          </a:p>
          <a:p>
            <a:r>
              <a:rPr lang="en-US" dirty="0">
                <a:solidFill>
                  <a:schemeClr val="bg1"/>
                </a:solidFill>
              </a:rPr>
              <a:t>Deforestation</a:t>
            </a:r>
          </a:p>
          <a:p>
            <a:r>
              <a:rPr lang="en-US" dirty="0">
                <a:solidFill>
                  <a:schemeClr val="bg1"/>
                </a:solidFill>
              </a:rPr>
              <a:t>Micro-dust (air pollution)</a:t>
            </a:r>
          </a:p>
          <a:p>
            <a:r>
              <a:rPr lang="en-US" dirty="0">
                <a:solidFill>
                  <a:schemeClr val="bg1"/>
                </a:solidFill>
              </a:rPr>
              <a:t>Ozone destruction</a:t>
            </a:r>
          </a:p>
          <a:p>
            <a:r>
              <a:rPr lang="en-US" dirty="0">
                <a:solidFill>
                  <a:schemeClr val="bg1"/>
                </a:solidFill>
              </a:rPr>
              <a:t>Freshwater use </a:t>
            </a:r>
          </a:p>
          <a:p>
            <a:r>
              <a:rPr lang="en-US" dirty="0">
                <a:solidFill>
                  <a:schemeClr val="bg1"/>
                </a:solidFill>
              </a:rPr>
              <a:t>Ocean acidification</a:t>
            </a:r>
          </a:p>
          <a:p>
            <a:r>
              <a:rPr lang="en-US" dirty="0">
                <a:solidFill>
                  <a:schemeClr val="bg1"/>
                </a:solidFill>
              </a:rPr>
              <a:t>Dumping toxic elements into the environment (plastics, nuclear waste, other)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897067" y="1904999"/>
            <a:ext cx="228600" cy="30480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897067" y="2285999"/>
            <a:ext cx="228600" cy="30480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897067" y="2621323"/>
            <a:ext cx="228600" cy="30480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897067" y="3005983"/>
            <a:ext cx="228600" cy="30480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897067" y="3352800"/>
            <a:ext cx="228600" cy="304801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897067" y="3775212"/>
            <a:ext cx="228600" cy="304801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897067" y="4572000"/>
            <a:ext cx="228600" cy="304801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897067" y="4190999"/>
            <a:ext cx="228600" cy="304801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901466" y="5029200"/>
            <a:ext cx="228600" cy="30480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korea polluti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874"/>
          <a:stretch/>
        </p:blipFill>
        <p:spPr bwMode="auto">
          <a:xfrm>
            <a:off x="0" y="0"/>
            <a:ext cx="9448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1"/>
            <a:ext cx="6934200" cy="1066800"/>
          </a:xfrm>
          <a:solidFill>
            <a:schemeClr val="bg2">
              <a:alpha val="29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The World We Live 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03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632" y="836712"/>
            <a:ext cx="7024744" cy="1143000"/>
          </a:xfrm>
        </p:spPr>
        <p:txBody>
          <a:bodyPr/>
          <a:lstStyle/>
          <a:p>
            <a:r>
              <a:rPr lang="en-CA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15967"/>
            <a:ext cx="2667000" cy="2862322"/>
          </a:xfrm>
        </p:spPr>
        <p:txBody>
          <a:bodyPr>
            <a:normAutofit/>
          </a:bodyPr>
          <a:lstStyle/>
          <a:p>
            <a:endParaRPr lang="en-CA" dirty="0"/>
          </a:p>
          <a:p>
            <a:pPr marL="68580" indent="0">
              <a:buNone/>
            </a:pPr>
            <a:endParaRPr lang="en-CA" dirty="0"/>
          </a:p>
          <a:p>
            <a:r>
              <a:rPr lang="en-CA" dirty="0">
                <a:solidFill>
                  <a:schemeClr val="bg1"/>
                </a:solidFill>
              </a:rPr>
              <a:t>What is being done in Korea to protect these boundaries?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F245E5-2EA3-449C-8C17-E602772E52D6}"/>
              </a:ext>
            </a:extLst>
          </p:cNvPr>
          <p:cNvSpPr/>
          <p:nvPr/>
        </p:nvSpPr>
        <p:spPr>
          <a:xfrm>
            <a:off x="4157976" y="2438400"/>
            <a:ext cx="3962400" cy="341632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Climate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Loss of different species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Phosphorus and Nitrogen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Deforestation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Micro-dust (air pollution)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Ozone destruction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Ocean acidification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Freshwater use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Dumping toxic elements into the environment (plastics, nuclear waste, other)</a:t>
            </a:r>
          </a:p>
        </p:txBody>
      </p:sp>
    </p:spTree>
    <p:extLst>
      <p:ext uri="{BB962C8B-B14F-4D97-AF65-F5344CB8AC3E}">
        <p14:creationId xmlns:p14="http://schemas.microsoft.com/office/powerpoint/2010/main" val="5009038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066800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How can we increase people’s awareness of how their everyday habits are negatively effecting the earth?</a:t>
            </a:r>
          </a:p>
        </p:txBody>
      </p:sp>
      <p:pic>
        <p:nvPicPr>
          <p:cNvPr id="3074" name="Picture 2" descr="Image result for question">
            <a:extLst>
              <a:ext uri="{FF2B5EF4-FFF2-40B4-BE49-F238E27FC236}">
                <a16:creationId xmlns:a16="http://schemas.microsoft.com/office/drawing/2014/main" id="{D50913C9-7BAF-455B-8F45-8E5B2CF00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2676526"/>
            <a:ext cx="52578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79719-4073-4A47-A725-4301672BA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682" y="143779"/>
            <a:ext cx="6554867" cy="1524000"/>
          </a:xfrm>
        </p:spPr>
        <p:txBody>
          <a:bodyPr/>
          <a:lstStyle/>
          <a:p>
            <a:r>
              <a:rPr lang="en-US" dirty="0"/>
              <a:t>Video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29CA4-B1B0-4096-9288-99272D160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57400"/>
            <a:ext cx="6554867" cy="376767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With your group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Create a short video to raise people’s awareness of how their daily habits are effecting the earth (think of at least one habit per group member to present)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It can be done by acting/drawing/signs/ or any other creative idea you have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Wevideo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Vivavideo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34" name="Picture 10" descr="Image result for love actually signs">
            <a:extLst>
              <a:ext uri="{FF2B5EF4-FFF2-40B4-BE49-F238E27FC236}">
                <a16:creationId xmlns:a16="http://schemas.microsoft.com/office/drawing/2014/main" id="{9919669A-5358-48A9-87B4-FB8ADCD1A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027" y="288335"/>
            <a:ext cx="3106880" cy="194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113C7A-6DFF-46D6-A36F-66A615C02787}"/>
              </a:ext>
            </a:extLst>
          </p:cNvPr>
          <p:cNvSpPr txBox="1"/>
          <p:nvPr/>
        </p:nvSpPr>
        <p:spPr>
          <a:xfrm>
            <a:off x="6553200" y="1059215"/>
            <a:ext cx="1632474" cy="116955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Kristen ITC" panose="03050502040202030202" pitchFamily="66" charset="0"/>
              </a:rPr>
              <a:t>When you brush your teeth, do you let the water run?</a:t>
            </a:r>
          </a:p>
          <a:p>
            <a:endParaRPr lang="en-US" sz="1400" b="1" dirty="0">
              <a:latin typeface="Kristen ITC" panose="03050502040202030202" pitchFamily="66" charset="0"/>
            </a:endParaRPr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45A44267-17BA-4129-A614-21CC51C3D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785" y="4695378"/>
            <a:ext cx="352159" cy="35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6939B935-3867-4C5D-BDF5-132DBA560E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4679" y="5345232"/>
            <a:ext cx="284157" cy="28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741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6FCC7-CCD1-4445-B5F9-5A13F2437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6554867" cy="1524000"/>
          </a:xfrm>
        </p:spPr>
        <p:txBody>
          <a:bodyPr/>
          <a:lstStyle/>
          <a:p>
            <a:r>
              <a:rPr lang="en-US" dirty="0"/>
              <a:t>Sample Video</a:t>
            </a:r>
          </a:p>
        </p:txBody>
      </p:sp>
      <p:pic>
        <p:nvPicPr>
          <p:cNvPr id="4" name="Picture 4" descr="A screenshot of a cell phone&#10;&#10;Description generated with high confidence">
            <a:hlinkClick r:id="rId2" action="ppaction://hlinkfile"/>
            <a:extLst>
              <a:ext uri="{FF2B5EF4-FFF2-40B4-BE49-F238E27FC236}">
                <a16:creationId xmlns:a16="http://schemas.microsoft.com/office/drawing/2014/main" id="{A7A16E8D-2D8A-4B51-A1D0-5A6793E608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9763" t="12400" r="18624" b="19399"/>
          <a:stretch/>
        </p:blipFill>
        <p:spPr>
          <a:xfrm>
            <a:off x="1066800" y="2057400"/>
            <a:ext cx="5874325" cy="3657600"/>
          </a:xfrm>
        </p:spPr>
      </p:pic>
    </p:spTree>
    <p:extLst>
      <p:ext uri="{BB962C8B-B14F-4D97-AF65-F5344CB8AC3E}">
        <p14:creationId xmlns:p14="http://schemas.microsoft.com/office/powerpoint/2010/main" val="10684962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79719-4073-4A47-A725-4301672BA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682" y="143779"/>
            <a:ext cx="6554867" cy="1524000"/>
          </a:xfrm>
        </p:spPr>
        <p:txBody>
          <a:bodyPr/>
          <a:lstStyle/>
          <a:p>
            <a:r>
              <a:rPr lang="en-US" dirty="0"/>
              <a:t>Video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29CA4-B1B0-4096-9288-99272D160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57400"/>
            <a:ext cx="6554867" cy="376767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With your group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Create a short video to raise people’s awareness of how their daily habits are effecting the earth (think of at least one habit per group member to present)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It can be done by acting/drawing/signs/ or any other creative idea you have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Wevideo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Vivavideo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34" name="Picture 10" descr="Image result for love actually signs">
            <a:extLst>
              <a:ext uri="{FF2B5EF4-FFF2-40B4-BE49-F238E27FC236}">
                <a16:creationId xmlns:a16="http://schemas.microsoft.com/office/drawing/2014/main" id="{9919669A-5358-48A9-87B4-FB8ADCD1A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027" y="288335"/>
            <a:ext cx="3106880" cy="194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113C7A-6DFF-46D6-A36F-66A615C02787}"/>
              </a:ext>
            </a:extLst>
          </p:cNvPr>
          <p:cNvSpPr txBox="1"/>
          <p:nvPr/>
        </p:nvSpPr>
        <p:spPr>
          <a:xfrm>
            <a:off x="6553200" y="1059215"/>
            <a:ext cx="1632474" cy="116955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Kristen ITC" panose="03050502040202030202" pitchFamily="66" charset="0"/>
              </a:rPr>
              <a:t>When you brush your teeth, do you let the water run?</a:t>
            </a:r>
          </a:p>
          <a:p>
            <a:endParaRPr lang="en-US" sz="1400" b="1" dirty="0">
              <a:latin typeface="Kristen ITC" panose="03050502040202030202" pitchFamily="66" charset="0"/>
            </a:endParaRPr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45A44267-17BA-4129-A614-21CC51C3D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785" y="4695378"/>
            <a:ext cx="352159" cy="35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6939B935-3867-4C5D-BDF5-132DBA560E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4679" y="5345232"/>
            <a:ext cx="284157" cy="28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05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932" y="3322260"/>
            <a:ext cx="2793416" cy="251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hosphorus bad for environm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379" y="715555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/>
          <a:srcRect l="31334" t="14985" r="12102" b="26666"/>
          <a:stretch/>
        </p:blipFill>
        <p:spPr>
          <a:xfrm>
            <a:off x="466725" y="457200"/>
            <a:ext cx="5416107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535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redit: Reut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348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6869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redit: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68831" cy="693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781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redit: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440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1486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korea garb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" y="0"/>
            <a:ext cx="9140301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193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garbage du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414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711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polluted wa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" y="0"/>
            <a:ext cx="91388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595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Credit: AFP"/>
          <p:cNvPicPr>
            <a:picLocks noChangeAspect="1" noChangeArrowheads="1"/>
          </p:cNvPicPr>
          <p:nvPr/>
        </p:nvPicPr>
        <p:blipFill rotWithShape="1">
          <a:blip r:embed="rId2" cstate="print"/>
          <a:srcRect l="294" t="20367" r="-294" b="3528"/>
          <a:stretch/>
        </p:blipFill>
        <p:spPr bwMode="auto">
          <a:xfrm>
            <a:off x="0" y="0"/>
            <a:ext cx="9296400" cy="7962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1679590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362</TotalTime>
  <Words>284</Words>
  <Application>Microsoft Office PowerPoint</Application>
  <PresentationFormat>On-screen Show (4:3)</PresentationFormat>
  <Paragraphs>65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Century Gothic</vt:lpstr>
      <vt:lpstr>Kristen ITC</vt:lpstr>
      <vt:lpstr>Wingdings 3</vt:lpstr>
      <vt:lpstr>Slice</vt:lpstr>
      <vt:lpstr>I Don’t Care</vt:lpstr>
      <vt:lpstr>The World We Live 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Survey</vt:lpstr>
      <vt:lpstr>The Issues</vt:lpstr>
      <vt:lpstr>Tipping Point</vt:lpstr>
      <vt:lpstr>9 Planetary Boundaries</vt:lpstr>
      <vt:lpstr>Discussion</vt:lpstr>
      <vt:lpstr>How can we increase people’s awareness of how their everyday habits are negatively effecting the earth?</vt:lpstr>
      <vt:lpstr>Video project</vt:lpstr>
      <vt:lpstr>Sample Video</vt:lpstr>
      <vt:lpstr>Video project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Don’t Care</dc:title>
  <dc:creator>prof.gwhitehead</dc:creator>
  <cp:lastModifiedBy>Reviewer</cp:lastModifiedBy>
  <cp:revision>75</cp:revision>
  <dcterms:created xsi:type="dcterms:W3CDTF">2015-03-15T03:12:35Z</dcterms:created>
  <dcterms:modified xsi:type="dcterms:W3CDTF">2019-10-22T08:27:42Z</dcterms:modified>
</cp:coreProperties>
</file>