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16" r:id="rId1"/>
  </p:sldMasterIdLst>
  <p:sldIdLst>
    <p:sldId id="256" r:id="rId2"/>
    <p:sldId id="274" r:id="rId3"/>
    <p:sldId id="275" r:id="rId4"/>
    <p:sldId id="276" r:id="rId5"/>
    <p:sldId id="277" r:id="rId6"/>
    <p:sldId id="286" r:id="rId7"/>
    <p:sldId id="287" r:id="rId8"/>
    <p:sldId id="288" r:id="rId9"/>
    <p:sldId id="278" r:id="rId10"/>
    <p:sldId id="279" r:id="rId11"/>
    <p:sldId id="280" r:id="rId12"/>
    <p:sldId id="281" r:id="rId13"/>
    <p:sldId id="283" r:id="rId14"/>
    <p:sldId id="285" r:id="rId15"/>
    <p:sldId id="292" r:id="rId16"/>
    <p:sldId id="268" r:id="rId17"/>
    <p:sldId id="257" r:id="rId18"/>
    <p:sldId id="291" r:id="rId19"/>
    <p:sldId id="269" r:id="rId20"/>
    <p:sldId id="258" r:id="rId21"/>
    <p:sldId id="262" r:id="rId22"/>
    <p:sldId id="296" r:id="rId23"/>
    <p:sldId id="295" r:id="rId24"/>
    <p:sldId id="297" r:id="rId25"/>
    <p:sldId id="290" r:id="rId2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B6F5ECA-113D-402F-A48A-8698E01EB921}" v="2" dt="2019-10-15T13:09:31.204"/>
    <p1510:client id="{CC16B906-58F4-4FA2-801E-5B1B21097388}" v="63" dt="2019-10-22T07:12:13.90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4" d="100"/>
          <a:sy n="104" d="100"/>
        </p:scale>
        <p:origin x="1746" y="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microsoft.com/office/2015/10/relationships/revisionInfo" Target="revisionInfo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microsoft.com/office/2016/11/relationships/changesInfo" Target="changesInfos/changesInfo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George Whitehead" userId="35473e5ee2092c29" providerId="Windows Live" clId="Web-{5B6F5ECA-113D-402F-A48A-8698E01EB921}"/>
    <pc:docChg chg="modSld">
      <pc:chgData name="George Whitehead" userId="35473e5ee2092c29" providerId="Windows Live" clId="Web-{5B6F5ECA-113D-402F-A48A-8698E01EB921}" dt="2019-10-15T13:09:31.204" v="1" actId="1076"/>
      <pc:docMkLst>
        <pc:docMk/>
      </pc:docMkLst>
      <pc:sldChg chg="modSp">
        <pc:chgData name="George Whitehead" userId="35473e5ee2092c29" providerId="Windows Live" clId="Web-{5B6F5ECA-113D-402F-A48A-8698E01EB921}" dt="2019-10-15T13:09:31.204" v="1" actId="1076"/>
        <pc:sldMkLst>
          <pc:docMk/>
          <pc:sldMk cId="2536579458" sldId="293"/>
        </pc:sldMkLst>
        <pc:spChg chg="mod">
          <ac:chgData name="George Whitehead" userId="35473e5ee2092c29" providerId="Windows Live" clId="Web-{5B6F5ECA-113D-402F-A48A-8698E01EB921}" dt="2019-10-15T13:09:31.204" v="1" actId="1076"/>
          <ac:spMkLst>
            <pc:docMk/>
            <pc:sldMk cId="2536579458" sldId="293"/>
            <ac:spMk id="8" creationId="{BB113C7A-6DFF-46D6-A36F-66A615C02787}"/>
          </ac:spMkLst>
        </pc:spChg>
        <pc:picChg chg="mod">
          <ac:chgData name="George Whitehead" userId="35473e5ee2092c29" providerId="Windows Live" clId="Web-{5B6F5ECA-113D-402F-A48A-8698E01EB921}" dt="2019-10-15T13:09:23.032" v="0" actId="14100"/>
          <ac:picMkLst>
            <pc:docMk/>
            <pc:sldMk cId="2536579458" sldId="293"/>
            <ac:picMk id="1034" creationId="{9919669A-5358-48A9-87B4-FB8ADCD1A92C}"/>
          </ac:picMkLst>
        </pc:picChg>
      </pc:sldChg>
    </pc:docChg>
  </pc:docChgLst>
  <pc:docChgLst>
    <pc:chgData name="George Whitehead" userId="35473e5ee2092c29" providerId="Windows Live" clId="Web-{CC16B906-58F4-4FA2-801E-5B1B21097388}"/>
    <pc:docChg chg="addSld modSld">
      <pc:chgData name="George Whitehead" userId="35473e5ee2092c29" providerId="Windows Live" clId="Web-{CC16B906-58F4-4FA2-801E-5B1B21097388}" dt="2019-10-22T07:12:13.904" v="59" actId="1076"/>
      <pc:docMkLst>
        <pc:docMk/>
      </pc:docMkLst>
      <pc:sldChg chg="addSp modSp add replId">
        <pc:chgData name="George Whitehead" userId="35473e5ee2092c29" providerId="Windows Live" clId="Web-{CC16B906-58F4-4FA2-801E-5B1B21097388}" dt="2019-10-22T07:12:13.904" v="59" actId="1076"/>
        <pc:sldMkLst>
          <pc:docMk/>
          <pc:sldMk cId="3386563899" sldId="294"/>
        </pc:sldMkLst>
        <pc:spChg chg="mod">
          <ac:chgData name="George Whitehead" userId="35473e5ee2092c29" providerId="Windows Live" clId="Web-{CC16B906-58F4-4FA2-801E-5B1B21097388}" dt="2019-10-22T07:11:31.670" v="52" actId="20577"/>
          <ac:spMkLst>
            <pc:docMk/>
            <pc:sldMk cId="3386563899" sldId="294"/>
            <ac:spMk id="3" creationId="{49929CA4-B1B0-4096-9288-99272D160A0F}"/>
          </ac:spMkLst>
        </pc:spChg>
        <pc:picChg chg="add mod">
          <ac:chgData name="George Whitehead" userId="35473e5ee2092c29" providerId="Windows Live" clId="Web-{CC16B906-58F4-4FA2-801E-5B1B21097388}" dt="2019-10-22T07:12:13.904" v="59" actId="1076"/>
          <ac:picMkLst>
            <pc:docMk/>
            <pc:sldMk cId="3386563899" sldId="294"/>
            <ac:picMk id="4" creationId="{6939B935-3867-4C5D-BDF5-132DBA560E56}"/>
          </ac:picMkLst>
        </pc:picChg>
        <pc:picChg chg="mod">
          <ac:chgData name="George Whitehead" userId="35473e5ee2092c29" providerId="Windows Live" clId="Web-{CC16B906-58F4-4FA2-801E-5B1B21097388}" dt="2019-10-22T07:11:32.904" v="54" actId="1076"/>
          <ac:picMkLst>
            <pc:docMk/>
            <pc:sldMk cId="3386563899" sldId="294"/>
            <ac:picMk id="1028" creationId="{45A44267-17BA-4129-A614-21CC51C3DE12}"/>
          </ac:picMkLst>
        </pc:picChg>
      </pc:sldChg>
      <pc:sldChg chg="addSp delSp modSp new">
        <pc:chgData name="George Whitehead" userId="35473e5ee2092c29" providerId="Windows Live" clId="Web-{CC16B906-58F4-4FA2-801E-5B1B21097388}" dt="2019-10-22T07:10:15.670" v="31" actId="1076"/>
        <pc:sldMkLst>
          <pc:docMk/>
          <pc:sldMk cId="1068496234" sldId="295"/>
        </pc:sldMkLst>
        <pc:spChg chg="mod">
          <ac:chgData name="George Whitehead" userId="35473e5ee2092c29" providerId="Windows Live" clId="Web-{CC16B906-58F4-4FA2-801E-5B1B21097388}" dt="2019-10-22T07:09:43.155" v="23" actId="20577"/>
          <ac:spMkLst>
            <pc:docMk/>
            <pc:sldMk cId="1068496234" sldId="295"/>
            <ac:spMk id="2" creationId="{DA46FCC7-CCD1-4445-B5F9-5A13F2437BDC}"/>
          </ac:spMkLst>
        </pc:spChg>
        <pc:spChg chg="del">
          <ac:chgData name="George Whitehead" userId="35473e5ee2092c29" providerId="Windows Live" clId="Web-{CC16B906-58F4-4FA2-801E-5B1B21097388}" dt="2019-10-22T07:09:43.748" v="25"/>
          <ac:spMkLst>
            <pc:docMk/>
            <pc:sldMk cId="1068496234" sldId="295"/>
            <ac:spMk id="3" creationId="{1CC4C1AD-02FD-4D6B-9A4D-0BF9CF4D1E1C}"/>
          </ac:spMkLst>
        </pc:spChg>
        <pc:picChg chg="add mod ord modCrop">
          <ac:chgData name="George Whitehead" userId="35473e5ee2092c29" providerId="Windows Live" clId="Web-{CC16B906-58F4-4FA2-801E-5B1B21097388}" dt="2019-10-22T07:10:15.670" v="31" actId="1076"/>
          <ac:picMkLst>
            <pc:docMk/>
            <pc:sldMk cId="1068496234" sldId="295"/>
            <ac:picMk id="4" creationId="{A7A16E8D-2D8A-4B51-A1D0-5A6793E608A5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4334933" y="1169931"/>
            <a:ext cx="4814835" cy="4993802"/>
            <a:chOff x="4334933" y="1169931"/>
            <a:chExt cx="4814835" cy="4993802"/>
          </a:xfrm>
        </p:grpSpPr>
        <p:cxnSp>
          <p:nvCxnSpPr>
            <p:cNvPr id="17" name="Straight Connector 16"/>
            <p:cNvCxnSpPr/>
            <p:nvPr/>
          </p:nvCxnSpPr>
          <p:spPr>
            <a:xfrm flipH="1">
              <a:off x="6009259" y="1169931"/>
              <a:ext cx="3134741" cy="3134741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 flipH="1">
              <a:off x="4334933" y="1348898"/>
              <a:ext cx="4814835" cy="4814835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5225595" y="1469269"/>
              <a:ext cx="3912054" cy="3912054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 flipH="1">
              <a:off x="5304588" y="1307856"/>
              <a:ext cx="3839412" cy="3839412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 flipH="1">
              <a:off x="5707078" y="1770196"/>
              <a:ext cx="3430571" cy="3430570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3400" y="533400"/>
            <a:ext cx="6154713" cy="3124201"/>
          </a:xfrm>
        </p:spPr>
        <p:txBody>
          <a:bodyPr anchor="b">
            <a:normAutofit/>
          </a:bodyPr>
          <a:lstStyle>
            <a:lvl1pPr algn="l">
              <a:defRPr sz="44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3400" y="3843868"/>
            <a:ext cx="4954250" cy="1913466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7AB736-D4B4-44A9-A4BD-13F805F8B585}" type="datetimeFigureOut">
              <a:rPr lang="en-CA" smtClean="0"/>
              <a:pPr/>
              <a:t>2023-02-08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ADE4B7-B4E0-4572-9166-9B6E3E6B6086}" type="slidenum">
              <a:rPr lang="en-CA" smtClean="0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4632727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533400" y="533400"/>
            <a:ext cx="8077200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762002" y="3843867"/>
            <a:ext cx="7281332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7AB736-D4B4-44A9-A4BD-13F805F8B585}" type="datetimeFigureOut">
              <a:rPr lang="en-CA" smtClean="0"/>
              <a:pPr/>
              <a:t>2023-02-08</a:t>
            </a:fld>
            <a:endParaRPr lang="en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ADE4B7-B4E0-4572-9166-9B6E3E6B6086}" type="slidenum">
              <a:rPr lang="en-CA" smtClean="0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9990757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533400"/>
            <a:ext cx="8077200" cy="2895600"/>
          </a:xfrm>
        </p:spPr>
        <p:txBody>
          <a:bodyPr anchor="ctr">
            <a:normAutofit/>
          </a:bodyPr>
          <a:lstStyle>
            <a:lvl1pPr algn="l">
              <a:defRPr sz="28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4114800"/>
            <a:ext cx="6383552" cy="1905000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7AB736-D4B4-44A9-A4BD-13F805F8B585}" type="datetimeFigureOut">
              <a:rPr lang="en-CA" smtClean="0"/>
              <a:pPr/>
              <a:t>2023-02-08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ADE4B7-B4E0-4572-9166-9B6E3E6B6086}" type="slidenum">
              <a:rPr lang="en-CA" smtClean="0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96151010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283" y="533400"/>
            <a:ext cx="6859787" cy="2895600"/>
          </a:xfrm>
        </p:spPr>
        <p:txBody>
          <a:bodyPr anchor="ctr">
            <a:normAutofit/>
          </a:bodyPr>
          <a:lstStyle>
            <a:lvl1pPr algn="l">
              <a:defRPr sz="2800" b="0" cap="all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066800" y="3429000"/>
            <a:ext cx="6402467" cy="4826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4301070"/>
            <a:ext cx="6382361" cy="171873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7AB736-D4B4-44A9-A4BD-13F805F8B585}" type="datetimeFigureOut">
              <a:rPr lang="en-CA" smtClean="0"/>
              <a:pPr/>
              <a:t>2023-02-08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ADE4B7-B4E0-4572-9166-9B6E3E6B6086}" type="slidenum">
              <a:rPr lang="en-CA" smtClean="0"/>
              <a:pPr/>
              <a:t>‹#›</a:t>
            </a:fld>
            <a:endParaRPr lang="en-CA"/>
          </a:p>
        </p:txBody>
      </p:sp>
      <p:sp>
        <p:nvSpPr>
          <p:cNvPr id="14" name="TextBox 13"/>
          <p:cNvSpPr txBox="1"/>
          <p:nvPr/>
        </p:nvSpPr>
        <p:spPr>
          <a:xfrm>
            <a:off x="228600" y="710624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696200" y="2768601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66662185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3429000"/>
            <a:ext cx="6382361" cy="1697400"/>
          </a:xfrm>
        </p:spPr>
        <p:txBody>
          <a:bodyPr anchor="b">
            <a:normAutofit/>
          </a:bodyPr>
          <a:lstStyle>
            <a:lvl1pPr algn="l">
              <a:defRPr sz="28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5132980"/>
            <a:ext cx="6383552" cy="886819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7AB736-D4B4-44A9-A4BD-13F805F8B585}" type="datetimeFigureOut">
              <a:rPr lang="en-CA" smtClean="0"/>
              <a:pPr/>
              <a:t>2023-02-08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ADE4B7-B4E0-4572-9166-9B6E3E6B6086}" type="slidenum">
              <a:rPr lang="en-CA" smtClean="0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18005034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284" y="533400"/>
            <a:ext cx="6859786" cy="2895600"/>
          </a:xfrm>
        </p:spPr>
        <p:txBody>
          <a:bodyPr anchor="ctr">
            <a:normAutofit/>
          </a:bodyPr>
          <a:lstStyle>
            <a:lvl1pPr algn="l">
              <a:defRPr sz="2800" b="0" cap="all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533400" y="3886200"/>
            <a:ext cx="638236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0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4953000"/>
            <a:ext cx="6382360" cy="1066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7AB736-D4B4-44A9-A4BD-13F805F8B585}" type="datetimeFigureOut">
              <a:rPr lang="en-CA" smtClean="0"/>
              <a:pPr/>
              <a:t>2023-02-08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ADE4B7-B4E0-4572-9166-9B6E3E6B6086}" type="slidenum">
              <a:rPr lang="en-CA" smtClean="0"/>
              <a:pPr/>
              <a:t>‹#›</a:t>
            </a:fld>
            <a:endParaRPr lang="en-CA"/>
          </a:p>
        </p:txBody>
      </p:sp>
      <p:sp>
        <p:nvSpPr>
          <p:cNvPr id="14" name="TextBox 13"/>
          <p:cNvSpPr txBox="1"/>
          <p:nvPr/>
        </p:nvSpPr>
        <p:spPr>
          <a:xfrm>
            <a:off x="228600" y="710624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696200" y="2768601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26299391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533400"/>
            <a:ext cx="7525658" cy="28956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sz="2800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533400" y="3928534"/>
            <a:ext cx="6382361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0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4766735"/>
            <a:ext cx="6382360" cy="1253065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7AB736-D4B4-44A9-A4BD-13F805F8B585}" type="datetimeFigureOut">
              <a:rPr lang="en-CA" smtClean="0"/>
              <a:pPr/>
              <a:t>2023-02-08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ADE4B7-B4E0-4572-9166-9B6E3E6B6086}" type="slidenum">
              <a:rPr lang="en-CA" smtClean="0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97374162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>
            <a:normAutofit/>
          </a:bodyPr>
          <a:lstStyle>
            <a:lvl1pPr algn="l">
              <a:defRPr sz="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3400" y="533401"/>
            <a:ext cx="6554867" cy="3767670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7AB736-D4B4-44A9-A4BD-13F805F8B585}" type="datetimeFigureOut">
              <a:rPr lang="en-CA" smtClean="0"/>
              <a:pPr/>
              <a:t>2023-02-08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ADE4B7-B4E0-4572-9166-9B6E3E6B6086}" type="slidenum">
              <a:rPr lang="en-CA" smtClean="0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90687960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66406" y="533400"/>
            <a:ext cx="2044194" cy="4419600"/>
          </a:xfrm>
        </p:spPr>
        <p:txBody>
          <a:bodyPr vert="eaVert">
            <a:normAutofit/>
          </a:bodyPr>
          <a:lstStyle>
            <a:lvl1pPr>
              <a:defRPr sz="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3400" y="533400"/>
            <a:ext cx="5850012" cy="5486400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7AB736-D4B4-44A9-A4BD-13F805F8B585}" type="datetimeFigureOut">
              <a:rPr lang="en-CA" smtClean="0"/>
              <a:pPr/>
              <a:t>2023-02-08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ADE4B7-B4E0-4572-9166-9B6E3E6B6086}" type="slidenum">
              <a:rPr lang="en-CA" smtClean="0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34768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533400"/>
            <a:ext cx="6554867" cy="3767670"/>
          </a:xfrm>
        </p:spPr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7AB736-D4B4-44A9-A4BD-13F805F8B585}" type="datetimeFigureOut">
              <a:rPr lang="en-CA" smtClean="0"/>
              <a:pPr/>
              <a:t>2023-02-08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ADE4B7-B4E0-4572-9166-9B6E3E6B6086}" type="slidenum">
              <a:rPr lang="en-CA" smtClean="0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3313916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1981199"/>
            <a:ext cx="6402468" cy="2319867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4487333"/>
            <a:ext cx="6402467" cy="1532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7AB736-D4B4-44A9-A4BD-13F805F8B585}" type="datetimeFigureOut">
              <a:rPr lang="en-CA" smtClean="0"/>
              <a:pPr/>
              <a:t>2023-02-08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ADE4B7-B4E0-4572-9166-9B6E3E6B6086}" type="slidenum">
              <a:rPr lang="en-CA" smtClean="0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4546116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Content Placeholder 3"/>
          <p:cNvSpPr>
            <a:spLocks noGrp="1"/>
          </p:cNvSpPr>
          <p:nvPr>
            <p:ph sz="half" idx="13"/>
          </p:nvPr>
        </p:nvSpPr>
        <p:spPr>
          <a:xfrm>
            <a:off x="533400" y="533400"/>
            <a:ext cx="3949967" cy="3767667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2" name="Content Placeholder 5"/>
          <p:cNvSpPr>
            <a:spLocks noGrp="1"/>
          </p:cNvSpPr>
          <p:nvPr>
            <p:ph sz="quarter" idx="4"/>
          </p:nvPr>
        </p:nvSpPr>
        <p:spPr>
          <a:xfrm>
            <a:off x="4662362" y="533400"/>
            <a:ext cx="3948238" cy="3759200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7AB736-D4B4-44A9-A4BD-13F805F8B585}" type="datetimeFigureOut">
              <a:rPr lang="en-CA" smtClean="0"/>
              <a:pPr/>
              <a:t>2023-02-08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ADE4B7-B4E0-4572-9166-9B6E3E6B6086}" type="slidenum">
              <a:rPr lang="en-CA" smtClean="0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044967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1" y="533400"/>
            <a:ext cx="3716866" cy="609600"/>
          </a:xfrm>
        </p:spPr>
        <p:txBody>
          <a:bodyPr anchor="b">
            <a:noAutofit/>
          </a:bodyPr>
          <a:lstStyle>
            <a:lvl1pPr marL="0" indent="0">
              <a:buNone/>
              <a:defRPr sz="2400" b="0" cap="all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3399" y="1143000"/>
            <a:ext cx="3945467" cy="3158067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55016" y="566738"/>
            <a:ext cx="376405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 cap="all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2362" y="1143000"/>
            <a:ext cx="3956705" cy="3149600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7AB736-D4B4-44A9-A4BD-13F805F8B585}" type="datetimeFigureOut">
              <a:rPr lang="en-CA" smtClean="0"/>
              <a:pPr/>
              <a:t>2023-02-08</a:t>
            </a:fld>
            <a:endParaRPr lang="en-C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ADE4B7-B4E0-4572-9166-9B6E3E6B6086}" type="slidenum">
              <a:rPr lang="en-CA" smtClean="0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9908410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7AB736-D4B4-44A9-A4BD-13F805F8B585}" type="datetimeFigureOut">
              <a:rPr lang="en-CA" smtClean="0"/>
              <a:pPr/>
              <a:t>2023-02-08</a:t>
            </a:fld>
            <a:endParaRPr lang="en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ADE4B7-B4E0-4572-9166-9B6E3E6B6086}" type="slidenum">
              <a:rPr lang="en-CA" smtClean="0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1644145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7AB736-D4B4-44A9-A4BD-13F805F8B585}" type="datetimeFigureOut">
              <a:rPr lang="en-CA" smtClean="0"/>
              <a:pPr/>
              <a:t>2023-02-08</a:t>
            </a:fld>
            <a:endParaRPr lang="en-C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ADE4B7-B4E0-4572-9166-9B6E3E6B6086}" type="slidenum">
              <a:rPr lang="en-CA" smtClean="0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741509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18667" y="533400"/>
            <a:ext cx="3200400" cy="1524000"/>
          </a:xfrm>
        </p:spPr>
        <p:txBody>
          <a:bodyPr anchor="b">
            <a:normAutofit/>
          </a:bodyPr>
          <a:lstStyle>
            <a:lvl1pPr algn="l">
              <a:defRPr sz="2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399" y="533400"/>
            <a:ext cx="4438755" cy="5486400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418667" y="2209802"/>
            <a:ext cx="32004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7AB736-D4B4-44A9-A4BD-13F805F8B585}" type="datetimeFigureOut">
              <a:rPr lang="en-CA" smtClean="0"/>
              <a:pPr/>
              <a:t>2023-02-08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ADE4B7-B4E0-4572-9166-9B6E3E6B6086}" type="slidenum">
              <a:rPr lang="en-CA" smtClean="0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5750113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95800" y="1447800"/>
            <a:ext cx="3563258" cy="11430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762000" y="914400"/>
            <a:ext cx="3280974" cy="48006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496027" y="2743200"/>
            <a:ext cx="3564223" cy="2082800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7AB736-D4B4-44A9-A4BD-13F805F8B585}" type="datetimeFigureOut">
              <a:rPr lang="en-CA" smtClean="0"/>
              <a:pPr/>
              <a:t>2023-02-08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33400" y="6172200"/>
            <a:ext cx="5811724" cy="365125"/>
          </a:xfrm>
        </p:spPr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ADE4B7-B4E0-4572-9166-9B6E3E6B6086}" type="slidenum">
              <a:rPr lang="en-CA" smtClean="0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1949287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6670675" y="3894667"/>
            <a:ext cx="2470456" cy="2658533"/>
            <a:chOff x="6687077" y="3259666"/>
            <a:chExt cx="2981857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8756120" y="3259666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6687077" y="3486677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7772400" y="3581400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7923214" y="3433394"/>
              <a:ext cx="1739738" cy="173974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8398935" y="3985317"/>
              <a:ext cx="1264017" cy="1264016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533401"/>
            <a:ext cx="6554867" cy="37676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430245" y="6172203"/>
            <a:ext cx="1200463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807AB736-D4B4-44A9-A4BD-13F805F8B585}" type="datetimeFigureOut">
              <a:rPr lang="en-CA" smtClean="0"/>
              <a:pPr/>
              <a:t>2023-02-08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33400" y="6172200"/>
            <a:ext cx="5811724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774426" y="5578478"/>
            <a:ext cx="856907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28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37ADE4B7-B4E0-4572-9166-9B6E3E6B6086}" type="slidenum">
              <a:rPr lang="en-CA" smtClean="0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5155637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817" r:id="rId1"/>
    <p:sldLayoutId id="2147483818" r:id="rId2"/>
    <p:sldLayoutId id="2147483819" r:id="rId3"/>
    <p:sldLayoutId id="2147483820" r:id="rId4"/>
    <p:sldLayoutId id="2147483821" r:id="rId5"/>
    <p:sldLayoutId id="2147483822" r:id="rId6"/>
    <p:sldLayoutId id="2147483823" r:id="rId7"/>
    <p:sldLayoutId id="2147483824" r:id="rId8"/>
    <p:sldLayoutId id="2147483825" r:id="rId9"/>
    <p:sldLayoutId id="2147483826" r:id="rId10"/>
    <p:sldLayoutId id="2147483827" r:id="rId11"/>
    <p:sldLayoutId id="2147483828" r:id="rId12"/>
    <p:sldLayoutId id="2147483829" r:id="rId13"/>
    <p:sldLayoutId id="2147483830" r:id="rId14"/>
    <p:sldLayoutId id="2147483831" r:id="rId15"/>
    <p:sldLayoutId id="2147483832" r:id="rId16"/>
    <p:sldLayoutId id="2147483833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2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50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50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50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50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50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50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50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50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50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Nature%20Is%20Speaking%20&#8211;%20Julia%20Roberts%20is%20Mother%20Nature%20-%20Conservation%20International%20(CI).mp4" TargetMode="Externa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hyperlink" Target="Big%20Question-%20Is%20Earth%20past%20the%20tipping%20point-.mp4" TargetMode="Externa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hyperlink" Target="Sample%20Vids/Environment%20ucc%20final.mp4" TargetMode="Externa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31000" b="-3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38400" y="152400"/>
            <a:ext cx="4038600" cy="1295401"/>
          </a:xfrm>
        </p:spPr>
        <p:txBody>
          <a:bodyPr/>
          <a:lstStyle/>
          <a:p>
            <a:r>
              <a:rPr lang="en-CA" dirty="0"/>
              <a:t>I Don’t Care</a:t>
            </a:r>
          </a:p>
        </p:txBody>
      </p:sp>
      <p:sp>
        <p:nvSpPr>
          <p:cNvPr id="3" name="Rectangle 2">
            <a:hlinkClick r:id="rId3" action="ppaction://hlinkfile"/>
            <a:extLst>
              <a:ext uri="{FF2B5EF4-FFF2-40B4-BE49-F238E27FC236}">
                <a16:creationId xmlns:a16="http://schemas.microsoft.com/office/drawing/2014/main" id="{82EAE513-7379-48DE-B326-FCA996055813}"/>
              </a:ext>
            </a:extLst>
          </p:cNvPr>
          <p:cNvSpPr/>
          <p:nvPr/>
        </p:nvSpPr>
        <p:spPr>
          <a:xfrm>
            <a:off x="17754" y="1981200"/>
            <a:ext cx="9126245" cy="4855346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18717499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5842" name="Picture 2" descr="Credit: 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-27373"/>
            <a:ext cx="9238187" cy="696157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70664462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4818" name="Picture 2" descr="Credit: 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63750362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3794" name="Picture 2" descr="Credit: 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80976" cy="6858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20677230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9938" name="Picture 2" descr="Credit: 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04800" y="-232853"/>
            <a:ext cx="9677400" cy="709085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30933446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7890" name="Picture 2" descr="Credit: Independent.co.uk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5180" y="0"/>
            <a:ext cx="9245599" cy="69342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32004616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AE0F0270-CE2C-4B80-9C8D-E07C4C1F5454}"/>
              </a:ext>
            </a:extLst>
          </p:cNvPr>
          <p:cNvPicPr>
            <a:picLocks noGrp="1" noChangeAspect="1"/>
          </p:cNvPicPr>
          <p:nvPr>
            <p:ph idx="4294967295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41"/>
          <a:stretch/>
        </p:blipFill>
        <p:spPr>
          <a:xfrm>
            <a:off x="2286000" y="152400"/>
            <a:ext cx="3886200" cy="6705600"/>
          </a:xfrm>
        </p:spPr>
      </p:pic>
    </p:spTree>
    <p:extLst>
      <p:ext uri="{BB962C8B-B14F-4D97-AF65-F5344CB8AC3E}">
        <p14:creationId xmlns:p14="http://schemas.microsoft.com/office/powerpoint/2010/main" val="55733225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33400"/>
            <a:ext cx="7024744" cy="1143000"/>
          </a:xfrm>
        </p:spPr>
        <p:txBody>
          <a:bodyPr/>
          <a:lstStyle/>
          <a:p>
            <a:r>
              <a:rPr lang="en-US" dirty="0"/>
              <a:t>Survey</a:t>
            </a:r>
          </a:p>
        </p:txBody>
      </p:sp>
      <p:pic>
        <p:nvPicPr>
          <p:cNvPr id="5" name="Picture 2" descr="http://letgonow.typepad.com/.a/6a01348070bee5970c0133f2dcfa2a970b-pi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600200" y="1676400"/>
            <a:ext cx="4648200" cy="46482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514" y="381000"/>
            <a:ext cx="6554867" cy="1524000"/>
          </a:xfrm>
        </p:spPr>
        <p:txBody>
          <a:bodyPr/>
          <a:lstStyle/>
          <a:p>
            <a:r>
              <a:rPr lang="en-CA" dirty="0"/>
              <a:t>The Issues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1288" y="1607811"/>
            <a:ext cx="6777317" cy="3508977"/>
          </a:xfrm>
        </p:spPr>
        <p:txBody>
          <a:bodyPr/>
          <a:lstStyle/>
          <a:p>
            <a:r>
              <a:rPr lang="en-CA" dirty="0">
                <a:solidFill>
                  <a:schemeClr val="bg1"/>
                </a:solidFill>
              </a:rPr>
              <a:t>What are some of the biggest environmental issues that exist in the world today?</a:t>
            </a:r>
          </a:p>
          <a:p>
            <a:endParaRPr lang="en-CA" dirty="0">
              <a:solidFill>
                <a:schemeClr val="bg1"/>
              </a:solidFill>
            </a:endParaRPr>
          </a:p>
          <a:p>
            <a:r>
              <a:rPr lang="en-CA" dirty="0">
                <a:solidFill>
                  <a:schemeClr val="bg1"/>
                </a:solidFill>
              </a:rPr>
              <a:t>With your group make a list of as many issues as you can think of.</a:t>
            </a:r>
          </a:p>
          <a:p>
            <a:pPr>
              <a:buNone/>
            </a:pP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94536933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381000"/>
            <a:ext cx="6554867" cy="1524000"/>
          </a:xfrm>
        </p:spPr>
        <p:txBody>
          <a:bodyPr/>
          <a:lstStyle/>
          <a:p>
            <a:r>
              <a:rPr lang="en-US" b="1" dirty="0">
                <a:solidFill>
                  <a:schemeClr val="bg1"/>
                </a:solidFill>
              </a:rPr>
              <a:t>Tipping Point</a:t>
            </a:r>
          </a:p>
        </p:txBody>
      </p:sp>
      <p:pic>
        <p:nvPicPr>
          <p:cNvPr id="2054" name="Picture 6" descr="Image result for earth tipping point">
            <a:hlinkClick r:id="rId2" action="ppaction://hlinkfile"/>
            <a:extLst>
              <a:ext uri="{FF2B5EF4-FFF2-40B4-BE49-F238E27FC236}">
                <a16:creationId xmlns:a16="http://schemas.microsoft.com/office/drawing/2014/main" id="{8B4DD4DB-DE77-4FFF-B970-334659EFA4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2118957"/>
            <a:ext cx="6600548" cy="4108033"/>
          </a:xfrm>
          <a:prstGeom prst="rect">
            <a:avLst/>
          </a:prstGeom>
          <a:pattFill prst="pct5">
            <a:fgClr>
              <a:schemeClr val="tx1"/>
            </a:fgClr>
            <a:bgClr>
              <a:schemeClr val="bg1"/>
            </a:bgClr>
          </a:pattFill>
        </p:spPr>
      </p:pic>
    </p:spTree>
    <p:extLst>
      <p:ext uri="{BB962C8B-B14F-4D97-AF65-F5344CB8AC3E}">
        <p14:creationId xmlns:p14="http://schemas.microsoft.com/office/powerpoint/2010/main" val="361740943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14970"/>
            <a:ext cx="6554867" cy="762000"/>
          </a:xfrm>
        </p:spPr>
        <p:txBody>
          <a:bodyPr/>
          <a:lstStyle/>
          <a:p>
            <a:r>
              <a:rPr lang="en-US" dirty="0"/>
              <a:t>9 Planetary Boundaries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799" y="2570948"/>
            <a:ext cx="6554867" cy="3767670"/>
          </a:xfrm>
          <a:ln>
            <a:noFill/>
          </a:ln>
        </p:spPr>
        <p:txBody>
          <a:bodyPr>
            <a:normAutofit fontScale="92500" lnSpcReduction="20000"/>
          </a:bodyPr>
          <a:lstStyle/>
          <a:p>
            <a:r>
              <a:rPr lang="en-US" dirty="0">
                <a:solidFill>
                  <a:schemeClr val="bg1"/>
                </a:solidFill>
              </a:rPr>
              <a:t>Climate change</a:t>
            </a:r>
          </a:p>
          <a:p>
            <a:r>
              <a:rPr lang="en-US" dirty="0">
                <a:solidFill>
                  <a:schemeClr val="bg1"/>
                </a:solidFill>
              </a:rPr>
              <a:t>Loss of different species</a:t>
            </a:r>
          </a:p>
          <a:p>
            <a:r>
              <a:rPr lang="en-US" dirty="0">
                <a:solidFill>
                  <a:schemeClr val="bg1"/>
                </a:solidFill>
              </a:rPr>
              <a:t>Phosphorus and Nitrogen</a:t>
            </a:r>
          </a:p>
          <a:p>
            <a:r>
              <a:rPr lang="en-US" dirty="0">
                <a:solidFill>
                  <a:schemeClr val="bg1"/>
                </a:solidFill>
              </a:rPr>
              <a:t>Deforestation</a:t>
            </a:r>
          </a:p>
          <a:p>
            <a:r>
              <a:rPr lang="en-US" dirty="0">
                <a:solidFill>
                  <a:schemeClr val="bg1"/>
                </a:solidFill>
              </a:rPr>
              <a:t>Micro-dust (air pollution)</a:t>
            </a:r>
          </a:p>
          <a:p>
            <a:r>
              <a:rPr lang="en-US" dirty="0">
                <a:solidFill>
                  <a:schemeClr val="bg1"/>
                </a:solidFill>
              </a:rPr>
              <a:t>Ozone destruction</a:t>
            </a:r>
          </a:p>
          <a:p>
            <a:r>
              <a:rPr lang="en-US" dirty="0">
                <a:solidFill>
                  <a:schemeClr val="bg1"/>
                </a:solidFill>
              </a:rPr>
              <a:t>Freshwater use </a:t>
            </a:r>
          </a:p>
          <a:p>
            <a:r>
              <a:rPr lang="en-US" dirty="0">
                <a:solidFill>
                  <a:schemeClr val="bg1"/>
                </a:solidFill>
              </a:rPr>
              <a:t>Ocean acidification</a:t>
            </a:r>
          </a:p>
          <a:p>
            <a:r>
              <a:rPr lang="en-US" dirty="0">
                <a:solidFill>
                  <a:schemeClr val="bg1"/>
                </a:solidFill>
              </a:rPr>
              <a:t>Dumping toxic elements into the environment (plastics, nuclear waste, other)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16" name="Oval 15"/>
          <p:cNvSpPr/>
          <p:nvPr/>
        </p:nvSpPr>
        <p:spPr>
          <a:xfrm>
            <a:off x="6897067" y="1904999"/>
            <a:ext cx="228600" cy="304801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/>
          <p:cNvSpPr/>
          <p:nvPr/>
        </p:nvSpPr>
        <p:spPr>
          <a:xfrm>
            <a:off x="6897067" y="2285999"/>
            <a:ext cx="228600" cy="304801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/>
          <p:cNvSpPr/>
          <p:nvPr/>
        </p:nvSpPr>
        <p:spPr>
          <a:xfrm>
            <a:off x="6897067" y="2621323"/>
            <a:ext cx="228600" cy="304801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 20"/>
          <p:cNvSpPr/>
          <p:nvPr/>
        </p:nvSpPr>
        <p:spPr>
          <a:xfrm>
            <a:off x="6897067" y="3005983"/>
            <a:ext cx="228600" cy="304801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Oval 21"/>
          <p:cNvSpPr/>
          <p:nvPr/>
        </p:nvSpPr>
        <p:spPr>
          <a:xfrm>
            <a:off x="6897067" y="3352800"/>
            <a:ext cx="228600" cy="304801"/>
          </a:xfrm>
          <a:prstGeom prst="ellipse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Oval 22"/>
          <p:cNvSpPr/>
          <p:nvPr/>
        </p:nvSpPr>
        <p:spPr>
          <a:xfrm>
            <a:off x="6897067" y="3775212"/>
            <a:ext cx="228600" cy="304801"/>
          </a:xfrm>
          <a:prstGeom prst="ellipse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Oval 23"/>
          <p:cNvSpPr/>
          <p:nvPr/>
        </p:nvSpPr>
        <p:spPr>
          <a:xfrm>
            <a:off x="6897067" y="4572000"/>
            <a:ext cx="228600" cy="304801"/>
          </a:xfrm>
          <a:prstGeom prst="ellipse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Oval 24"/>
          <p:cNvSpPr/>
          <p:nvPr/>
        </p:nvSpPr>
        <p:spPr>
          <a:xfrm>
            <a:off x="6897067" y="4190999"/>
            <a:ext cx="228600" cy="304801"/>
          </a:xfrm>
          <a:prstGeom prst="ellipse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Oval 25"/>
          <p:cNvSpPr/>
          <p:nvPr/>
        </p:nvSpPr>
        <p:spPr>
          <a:xfrm>
            <a:off x="6901466" y="5029200"/>
            <a:ext cx="228600" cy="304801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mage result for korea pollution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-2874"/>
          <a:stretch/>
        </p:blipFill>
        <p:spPr bwMode="auto">
          <a:xfrm>
            <a:off x="0" y="0"/>
            <a:ext cx="94488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3400" y="533401"/>
            <a:ext cx="6934200" cy="1066800"/>
          </a:xfrm>
          <a:solidFill>
            <a:schemeClr val="bg2">
              <a:alpha val="29000"/>
            </a:schemeClr>
          </a:solidFill>
        </p:spPr>
        <p:txBody>
          <a:bodyPr/>
          <a:lstStyle/>
          <a:p>
            <a:r>
              <a:rPr lang="en-US" b="1" dirty="0">
                <a:solidFill>
                  <a:schemeClr val="bg1"/>
                </a:solidFill>
              </a:rPr>
              <a:t>The World We Live in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700384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5632" y="836712"/>
            <a:ext cx="7024744" cy="1143000"/>
          </a:xfrm>
        </p:spPr>
        <p:txBody>
          <a:bodyPr/>
          <a:lstStyle/>
          <a:p>
            <a:r>
              <a:rPr lang="en-CA" dirty="0"/>
              <a:t>Discussion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2015967"/>
            <a:ext cx="2667000" cy="2862322"/>
          </a:xfrm>
        </p:spPr>
        <p:txBody>
          <a:bodyPr>
            <a:normAutofit/>
          </a:bodyPr>
          <a:lstStyle/>
          <a:p>
            <a:endParaRPr lang="en-CA" dirty="0"/>
          </a:p>
          <a:p>
            <a:pPr marL="68580" indent="0">
              <a:buNone/>
            </a:pPr>
            <a:endParaRPr lang="en-CA" dirty="0"/>
          </a:p>
          <a:p>
            <a:r>
              <a:rPr lang="en-CA" dirty="0">
                <a:solidFill>
                  <a:schemeClr val="bg1"/>
                </a:solidFill>
              </a:rPr>
              <a:t>What is being done in Korea to protect these boundaries?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8F245E5-2EA3-449C-8C17-E602772E52D6}"/>
              </a:ext>
            </a:extLst>
          </p:cNvPr>
          <p:cNvSpPr/>
          <p:nvPr/>
        </p:nvSpPr>
        <p:spPr>
          <a:xfrm>
            <a:off x="4157976" y="2438400"/>
            <a:ext cx="3962400" cy="3416320"/>
          </a:xfrm>
          <a:prstGeom prst="rect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dirty="0"/>
              <a:t>Climate change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2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dirty="0"/>
              <a:t>Loss of different species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2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dirty="0"/>
              <a:t>Phosphorus and Nitrogen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2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dirty="0"/>
              <a:t>Deforestation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2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dirty="0"/>
              <a:t>Micro-dust (air pollution)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2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dirty="0"/>
              <a:t>Ozone destruction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2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dirty="0"/>
              <a:t>Ocean acidification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2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dirty="0"/>
              <a:t>Freshwater use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2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dirty="0"/>
              <a:t>Dumping toxic elements into the environment (plastics, nuclear waste, other)</a:t>
            </a:r>
          </a:p>
        </p:txBody>
      </p:sp>
    </p:spTree>
    <p:extLst>
      <p:ext uri="{BB962C8B-B14F-4D97-AF65-F5344CB8AC3E}">
        <p14:creationId xmlns:p14="http://schemas.microsoft.com/office/powerpoint/2010/main" val="50090382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0600" y="1066800"/>
            <a:ext cx="7024744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How can we increase people’s awareness of how their everyday habits are negatively effecting the earth?</a:t>
            </a:r>
          </a:p>
        </p:txBody>
      </p:sp>
      <p:pic>
        <p:nvPicPr>
          <p:cNvPr id="3074" name="Picture 2" descr="Image result for question">
            <a:extLst>
              <a:ext uri="{FF2B5EF4-FFF2-40B4-BE49-F238E27FC236}">
                <a16:creationId xmlns:a16="http://schemas.microsoft.com/office/drawing/2014/main" id="{D50913C9-7BAF-455B-8F45-8E5B2CF006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3100" y="2676526"/>
            <a:ext cx="5257800" cy="3943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C79719-4073-4A47-A725-4301672BA7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3682" y="143779"/>
            <a:ext cx="6554867" cy="1524000"/>
          </a:xfrm>
        </p:spPr>
        <p:txBody>
          <a:bodyPr/>
          <a:lstStyle/>
          <a:p>
            <a:r>
              <a:rPr lang="en-US" dirty="0"/>
              <a:t>Video project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9929CA4-B1B0-4096-9288-99272D160A0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2057400"/>
            <a:ext cx="6554867" cy="3767670"/>
          </a:xfrm>
        </p:spPr>
        <p:txBody>
          <a:bodyPr vert="horz" lIns="91440" tIns="45720" rIns="91440" bIns="45720" rtlCol="0" anchor="t">
            <a:normAutofit fontScale="85000" lnSpcReduction="20000"/>
          </a:bodyPr>
          <a:lstStyle/>
          <a:p>
            <a:r>
              <a:rPr lang="en-US" dirty="0">
                <a:solidFill>
                  <a:schemeClr val="bg1"/>
                </a:solidFill>
              </a:rPr>
              <a:t>With your group</a:t>
            </a:r>
          </a:p>
          <a:p>
            <a:endParaRPr lang="en-US" dirty="0">
              <a:solidFill>
                <a:schemeClr val="bg1"/>
              </a:solidFill>
            </a:endParaRPr>
          </a:p>
          <a:p>
            <a:r>
              <a:rPr lang="en-US" dirty="0">
                <a:solidFill>
                  <a:schemeClr val="bg1"/>
                </a:solidFill>
              </a:rPr>
              <a:t>Create a short video to raise people’s awareness of how their daily habits are affecting the earth (think of at least one habit per group member to present)</a:t>
            </a:r>
          </a:p>
          <a:p>
            <a:endParaRPr lang="en-US" dirty="0">
              <a:solidFill>
                <a:schemeClr val="bg1"/>
              </a:solidFill>
            </a:endParaRPr>
          </a:p>
          <a:p>
            <a:r>
              <a:rPr lang="en-US" dirty="0">
                <a:solidFill>
                  <a:schemeClr val="bg1"/>
                </a:solidFill>
              </a:rPr>
              <a:t>It can be done by acting/drawing/signs/ or any other creative idea you have</a:t>
            </a:r>
          </a:p>
          <a:p>
            <a:endParaRPr lang="en-US" dirty="0">
              <a:solidFill>
                <a:schemeClr val="bg1"/>
              </a:solidFill>
            </a:endParaRPr>
          </a:p>
          <a:p>
            <a:r>
              <a:rPr lang="en-US" dirty="0" err="1">
                <a:solidFill>
                  <a:schemeClr val="bg1"/>
                </a:solidFill>
              </a:rPr>
              <a:t>Wevideo</a:t>
            </a:r>
            <a:endParaRPr lang="en-US" dirty="0">
              <a:solidFill>
                <a:schemeClr val="bg1"/>
              </a:solidFill>
            </a:endParaRPr>
          </a:p>
          <a:p>
            <a:endParaRPr lang="en-US" dirty="0">
              <a:solidFill>
                <a:schemeClr val="bg1"/>
              </a:solidFill>
            </a:endParaRPr>
          </a:p>
          <a:p>
            <a:r>
              <a:rPr lang="en-US" dirty="0" err="1">
                <a:solidFill>
                  <a:schemeClr val="bg1"/>
                </a:solidFill>
              </a:rPr>
              <a:t>Vivavideo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1034" name="Picture 10" descr="Image result for love actually signs">
            <a:extLst>
              <a:ext uri="{FF2B5EF4-FFF2-40B4-BE49-F238E27FC236}">
                <a16:creationId xmlns:a16="http://schemas.microsoft.com/office/drawing/2014/main" id="{9919669A-5358-48A9-87B4-FB8ADCD1A92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1027" y="288335"/>
            <a:ext cx="3106880" cy="19404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BB113C7A-6DFF-46D6-A36F-66A615C02787}"/>
              </a:ext>
            </a:extLst>
          </p:cNvPr>
          <p:cNvSpPr txBox="1"/>
          <p:nvPr/>
        </p:nvSpPr>
        <p:spPr>
          <a:xfrm>
            <a:off x="6553200" y="1059215"/>
            <a:ext cx="1632474" cy="1169551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>
                <a:solidFill>
                  <a:schemeClr val="bg1"/>
                </a:solidFill>
                <a:latin typeface="Kristen ITC" panose="03050502040202030202" pitchFamily="66" charset="0"/>
              </a:rPr>
              <a:t>When you brush your teeth, do you let the water run?</a:t>
            </a:r>
          </a:p>
          <a:p>
            <a:endParaRPr lang="en-US" sz="1400" b="1" dirty="0">
              <a:latin typeface="Kristen ITC" panose="03050502040202030202" pitchFamily="66" charset="0"/>
            </a:endParaRPr>
          </a:p>
        </p:txBody>
      </p:sp>
      <p:pic>
        <p:nvPicPr>
          <p:cNvPr id="1028" name="Picture 4" descr="Related image">
            <a:extLst>
              <a:ext uri="{FF2B5EF4-FFF2-40B4-BE49-F238E27FC236}">
                <a16:creationId xmlns:a16="http://schemas.microsoft.com/office/drawing/2014/main" id="{45A44267-17BA-4129-A614-21CC51C3DE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29785" y="4695378"/>
            <a:ext cx="352159" cy="3521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4" descr="A picture containing drawing&#10;&#10;Description generated with very high confidence">
            <a:extLst>
              <a:ext uri="{FF2B5EF4-FFF2-40B4-BE49-F238E27FC236}">
                <a16:creationId xmlns:a16="http://schemas.microsoft.com/office/drawing/2014/main" id="{6939B935-3867-4C5D-BDF5-132DBA560E5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54679" y="5345232"/>
            <a:ext cx="284157" cy="2841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287410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46FCC7-CCD1-4445-B5F9-5A13F2437B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4800" y="228600"/>
            <a:ext cx="6554867" cy="1524000"/>
          </a:xfrm>
        </p:spPr>
        <p:txBody>
          <a:bodyPr/>
          <a:lstStyle/>
          <a:p>
            <a:r>
              <a:rPr lang="en-US" dirty="0"/>
              <a:t>Sample Video</a:t>
            </a:r>
          </a:p>
        </p:txBody>
      </p:sp>
      <p:pic>
        <p:nvPicPr>
          <p:cNvPr id="4" name="Picture 4" descr="A screenshot of a cell phone&#10;&#10;Description generated with high confidence">
            <a:hlinkClick r:id="rId2" action="ppaction://hlinkfile"/>
            <a:extLst>
              <a:ext uri="{FF2B5EF4-FFF2-40B4-BE49-F238E27FC236}">
                <a16:creationId xmlns:a16="http://schemas.microsoft.com/office/drawing/2014/main" id="{A7A16E8D-2D8A-4B51-A1D0-5A6793E608A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l="19763" t="12400" r="18624" b="19399"/>
          <a:stretch/>
        </p:blipFill>
        <p:spPr>
          <a:xfrm>
            <a:off x="1066800" y="2057400"/>
            <a:ext cx="5874325" cy="3657600"/>
          </a:xfrm>
        </p:spPr>
      </p:pic>
    </p:spTree>
    <p:extLst>
      <p:ext uri="{BB962C8B-B14F-4D97-AF65-F5344CB8AC3E}">
        <p14:creationId xmlns:p14="http://schemas.microsoft.com/office/powerpoint/2010/main" val="106849623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C79719-4073-4A47-A725-4301672BA7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3682" y="143779"/>
            <a:ext cx="6554867" cy="1524000"/>
          </a:xfrm>
        </p:spPr>
        <p:txBody>
          <a:bodyPr/>
          <a:lstStyle/>
          <a:p>
            <a:r>
              <a:rPr lang="en-US" dirty="0"/>
              <a:t>Video project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9929CA4-B1B0-4096-9288-99272D160A0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2057400"/>
            <a:ext cx="6554867" cy="3767670"/>
          </a:xfrm>
        </p:spPr>
        <p:txBody>
          <a:bodyPr vert="horz" lIns="91440" tIns="45720" rIns="91440" bIns="45720" rtlCol="0" anchor="t">
            <a:normAutofit fontScale="85000" lnSpcReduction="20000"/>
          </a:bodyPr>
          <a:lstStyle/>
          <a:p>
            <a:r>
              <a:rPr lang="en-US" dirty="0">
                <a:solidFill>
                  <a:schemeClr val="bg1"/>
                </a:solidFill>
              </a:rPr>
              <a:t>With your group</a:t>
            </a:r>
          </a:p>
          <a:p>
            <a:endParaRPr lang="en-US" dirty="0">
              <a:solidFill>
                <a:schemeClr val="bg1"/>
              </a:solidFill>
            </a:endParaRPr>
          </a:p>
          <a:p>
            <a:r>
              <a:rPr lang="en-US" dirty="0">
                <a:solidFill>
                  <a:schemeClr val="bg1"/>
                </a:solidFill>
              </a:rPr>
              <a:t>Create a short video to raise people’s awareness of how their daily habits are affecting the earth (think of at least one habit per group member to present)</a:t>
            </a:r>
          </a:p>
          <a:p>
            <a:endParaRPr lang="en-US" dirty="0">
              <a:solidFill>
                <a:schemeClr val="bg1"/>
              </a:solidFill>
            </a:endParaRPr>
          </a:p>
          <a:p>
            <a:r>
              <a:rPr lang="en-US" dirty="0">
                <a:solidFill>
                  <a:schemeClr val="bg1"/>
                </a:solidFill>
              </a:rPr>
              <a:t>It can be done by acting/drawing/signs/ or any other creative idea you have</a:t>
            </a:r>
          </a:p>
          <a:p>
            <a:endParaRPr lang="en-US" dirty="0">
              <a:solidFill>
                <a:schemeClr val="bg1"/>
              </a:solidFill>
            </a:endParaRPr>
          </a:p>
          <a:p>
            <a:r>
              <a:rPr lang="en-US" dirty="0" err="1">
                <a:solidFill>
                  <a:schemeClr val="bg1"/>
                </a:solidFill>
              </a:rPr>
              <a:t>Wevideo</a:t>
            </a:r>
            <a:endParaRPr lang="en-US" dirty="0">
              <a:solidFill>
                <a:schemeClr val="bg1"/>
              </a:solidFill>
            </a:endParaRPr>
          </a:p>
          <a:p>
            <a:endParaRPr lang="en-US" dirty="0">
              <a:solidFill>
                <a:schemeClr val="bg1"/>
              </a:solidFill>
            </a:endParaRPr>
          </a:p>
          <a:p>
            <a:r>
              <a:rPr lang="en-US" dirty="0" err="1">
                <a:solidFill>
                  <a:schemeClr val="bg1"/>
                </a:solidFill>
              </a:rPr>
              <a:t>Vivavideo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1034" name="Picture 10" descr="Image result for love actually signs">
            <a:extLst>
              <a:ext uri="{FF2B5EF4-FFF2-40B4-BE49-F238E27FC236}">
                <a16:creationId xmlns:a16="http://schemas.microsoft.com/office/drawing/2014/main" id="{9919669A-5358-48A9-87B4-FB8ADCD1A92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1027" y="288335"/>
            <a:ext cx="3106880" cy="19404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BB113C7A-6DFF-46D6-A36F-66A615C02787}"/>
              </a:ext>
            </a:extLst>
          </p:cNvPr>
          <p:cNvSpPr txBox="1"/>
          <p:nvPr/>
        </p:nvSpPr>
        <p:spPr>
          <a:xfrm>
            <a:off x="6553200" y="1059215"/>
            <a:ext cx="1632474" cy="1169551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>
                <a:solidFill>
                  <a:schemeClr val="bg1"/>
                </a:solidFill>
                <a:latin typeface="Kristen ITC" panose="03050502040202030202" pitchFamily="66" charset="0"/>
              </a:rPr>
              <a:t>When you brush your teeth, do you let the water run?</a:t>
            </a:r>
          </a:p>
          <a:p>
            <a:endParaRPr lang="en-US" sz="1400" b="1" dirty="0">
              <a:latin typeface="Kristen ITC" panose="03050502040202030202" pitchFamily="66" charset="0"/>
            </a:endParaRPr>
          </a:p>
        </p:txBody>
      </p:sp>
      <p:pic>
        <p:nvPicPr>
          <p:cNvPr id="1028" name="Picture 4" descr="Related image">
            <a:extLst>
              <a:ext uri="{FF2B5EF4-FFF2-40B4-BE49-F238E27FC236}">
                <a16:creationId xmlns:a16="http://schemas.microsoft.com/office/drawing/2014/main" id="{45A44267-17BA-4129-A614-21CC51C3DE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29785" y="4695378"/>
            <a:ext cx="352159" cy="3521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4" descr="A picture containing drawing&#10;&#10;Description generated with very high confidence">
            <a:extLst>
              <a:ext uri="{FF2B5EF4-FFF2-40B4-BE49-F238E27FC236}">
                <a16:creationId xmlns:a16="http://schemas.microsoft.com/office/drawing/2014/main" id="{6939B935-3867-4C5D-BDF5-132DBA560E5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54679" y="5345232"/>
            <a:ext cx="284157" cy="2841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990541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Related imag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94932" y="3322260"/>
            <a:ext cx="2793416" cy="25103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Image result for phosphorus bad for environment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92379" y="715555"/>
            <a:ext cx="2362200" cy="2362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 cstate="print"/>
          <a:srcRect l="31334" t="14985" r="12102" b="26666"/>
          <a:stretch/>
        </p:blipFill>
        <p:spPr>
          <a:xfrm>
            <a:off x="466725" y="457200"/>
            <a:ext cx="5416107" cy="609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053571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4" name="Picture 2" descr="Credit: Reuter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9133489" cy="6858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33686993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 descr="Credit: 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9268831" cy="69342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17781258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Credit: 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9154401" cy="6858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97148661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 descr="Image result for korea garbag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98" y="0"/>
            <a:ext cx="9140301" cy="701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4219301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4" name="Picture 2" descr="Image result for garbage dump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341434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6171178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098" name="Picture 2" descr="Image result for polluted water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79" y="0"/>
            <a:ext cx="913882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3059552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6866" name="Picture 2" descr="Credit: AFP"/>
          <p:cNvPicPr>
            <a:picLocks noChangeAspect="1" noChangeArrowheads="1"/>
          </p:cNvPicPr>
          <p:nvPr/>
        </p:nvPicPr>
        <p:blipFill rotWithShape="1">
          <a:blip r:embed="rId2" cstate="print"/>
          <a:srcRect l="294" t="20367" r="-294" b="3528"/>
          <a:stretch/>
        </p:blipFill>
        <p:spPr bwMode="auto">
          <a:xfrm>
            <a:off x="0" y="0"/>
            <a:ext cx="9296400" cy="796201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331679590"/>
      </p:ext>
    </p:extLst>
  </p:cSld>
  <p:clrMapOvr>
    <a:masterClrMapping/>
  </p:clrMapOvr>
</p:sld>
</file>

<file path=ppt/theme/theme1.xml><?xml version="1.0" encoding="utf-8"?>
<a:theme xmlns:a="http://schemas.openxmlformats.org/drawingml/2006/main" name="Slice">
  <a:themeElements>
    <a:clrScheme name="Slice">
      <a:dk1>
        <a:sysClr val="windowText" lastClr="000000"/>
      </a:dk1>
      <a:lt1>
        <a:sysClr val="window" lastClr="FFFFFF"/>
      </a:lt1>
      <a:dk2>
        <a:srgbClr val="D06F1E"/>
      </a:dk2>
      <a:lt2>
        <a:srgbClr val="F0BE21"/>
      </a:lt2>
      <a:accent1>
        <a:srgbClr val="760603"/>
      </a:accent1>
      <a:accent2>
        <a:srgbClr val="9F761A"/>
      </a:accent2>
      <a:accent3>
        <a:srgbClr val="92A200"/>
      </a:accent3>
      <a:accent4>
        <a:srgbClr val="4AA157"/>
      </a:accent4>
      <a:accent5>
        <a:srgbClr val="46788D"/>
      </a:accent5>
      <a:accent6>
        <a:srgbClr val="A848A8"/>
      </a:accent6>
      <a:hlink>
        <a:srgbClr val="460402"/>
      </a:hlink>
      <a:folHlink>
        <a:srgbClr val="991111"/>
      </a:folHlink>
    </a:clrScheme>
    <a:fontScheme name="Slice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lic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3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2700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162000"/>
                <a:satMod val="200000"/>
                <a:lumMod val="124000"/>
              </a:schemeClr>
            </a:gs>
            <a:gs pos="100000">
              <a:schemeClr val="phClr">
                <a:shade val="96000"/>
                <a:hueMod val="88000"/>
                <a:satMod val="220000"/>
                <a:lumMod val="82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162000"/>
                <a:satMod val="200000"/>
                <a:lumMod val="124000"/>
              </a:schemeClr>
            </a:gs>
            <a:gs pos="100000">
              <a:schemeClr val="phClr">
                <a:shade val="96000"/>
                <a:hueMod val="88000"/>
                <a:satMod val="220000"/>
                <a:lumMod val="82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282EB108-EDE6-4B8E-957B-D4A69BF580E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363</TotalTime>
  <Words>284</Words>
  <Application>Microsoft Office PowerPoint</Application>
  <PresentationFormat>On-screen Show (4:3)</PresentationFormat>
  <Paragraphs>65</Paragraphs>
  <Slides>25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0" baseType="lpstr">
      <vt:lpstr>Arial</vt:lpstr>
      <vt:lpstr>Century Gothic</vt:lpstr>
      <vt:lpstr>Kristen ITC</vt:lpstr>
      <vt:lpstr>Wingdings 3</vt:lpstr>
      <vt:lpstr>Slice</vt:lpstr>
      <vt:lpstr>I Don’t Care</vt:lpstr>
      <vt:lpstr>The World We Live in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Survey</vt:lpstr>
      <vt:lpstr>The Issues</vt:lpstr>
      <vt:lpstr>Tipping Point</vt:lpstr>
      <vt:lpstr>9 Planetary Boundaries</vt:lpstr>
      <vt:lpstr>Discussion</vt:lpstr>
      <vt:lpstr>How can we increase people’s awareness of how their everyday habits are negatively effecting the earth?</vt:lpstr>
      <vt:lpstr>Video project</vt:lpstr>
      <vt:lpstr>Sample Video</vt:lpstr>
      <vt:lpstr>Video project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 Don’t Care</dc:title>
  <dc:creator>prof.gwhitehead</dc:creator>
  <cp:lastModifiedBy>Reviewer</cp:lastModifiedBy>
  <cp:revision>76</cp:revision>
  <dcterms:created xsi:type="dcterms:W3CDTF">2015-03-15T03:12:35Z</dcterms:created>
  <dcterms:modified xsi:type="dcterms:W3CDTF">2023-02-08T08:05:52Z</dcterms:modified>
</cp:coreProperties>
</file>