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F8BD3F-5AB4-4253-86E3-48F0B8B1B5A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BB0FBB-D976-4DB2-90D0-47B7D599CD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BD3F-5AB4-4253-86E3-48F0B8B1B5A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0FBB-D976-4DB2-90D0-47B7D599C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BD3F-5AB4-4253-86E3-48F0B8B1B5A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0FBB-D976-4DB2-90D0-47B7D599C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F8BD3F-5AB4-4253-86E3-48F0B8B1B5A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BB0FBB-D976-4DB2-90D0-47B7D599CD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2F8BD3F-5AB4-4253-86E3-48F0B8B1B5A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BB0FBB-D976-4DB2-90D0-47B7D599CD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BD3F-5AB4-4253-86E3-48F0B8B1B5A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0FBB-D976-4DB2-90D0-47B7D599CD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BD3F-5AB4-4253-86E3-48F0B8B1B5A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0FBB-D976-4DB2-90D0-47B7D599CD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F8BD3F-5AB4-4253-86E3-48F0B8B1B5A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BB0FBB-D976-4DB2-90D0-47B7D599CD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BD3F-5AB4-4253-86E3-48F0B8B1B5A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0FBB-D976-4DB2-90D0-47B7D599C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F8BD3F-5AB4-4253-86E3-48F0B8B1B5A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BB0FBB-D976-4DB2-90D0-47B7D599CDE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F8BD3F-5AB4-4253-86E3-48F0B8B1B5A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BB0FBB-D976-4DB2-90D0-47B7D599CDE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F8BD3F-5AB4-4253-86E3-48F0B8B1B5A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BB0FBB-D976-4DB2-90D0-47B7D599CD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often do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76400"/>
            <a:ext cx="5257800" cy="4324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Try these…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(always) I study.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(rarely) I watch a movie.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(almost always) He is late.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(never) She drives.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(occasionally) I am bored in that class.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(frequently) I drink </a:t>
            </a:r>
            <a:r>
              <a:rPr lang="en-US" dirty="0" err="1" smtClean="0"/>
              <a:t>soju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(sometimes) He is scared to speak.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(always) He is with his girlfriend.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71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How often do you?</vt:lpstr>
      <vt:lpstr>Slide 2</vt:lpstr>
      <vt:lpstr>Try these…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often do you?</dc:title>
  <dc:creator>user</dc:creator>
  <cp:lastModifiedBy>user</cp:lastModifiedBy>
  <cp:revision>1</cp:revision>
  <dcterms:created xsi:type="dcterms:W3CDTF">2015-03-25T04:09:41Z</dcterms:created>
  <dcterms:modified xsi:type="dcterms:W3CDTF">2015-03-25T04:18:36Z</dcterms:modified>
</cp:coreProperties>
</file>