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6" r:id="rId3"/>
    <p:sldId id="258" r:id="rId4"/>
    <p:sldId id="264" r:id="rId5"/>
    <p:sldId id="265" r:id="rId6"/>
    <p:sldId id="269" r:id="rId7"/>
    <p:sldId id="257" r:id="rId8"/>
    <p:sldId id="263" r:id="rId9"/>
    <p:sldId id="270" r:id="rId10"/>
    <p:sldId id="260" r:id="rId11"/>
    <p:sldId id="267" r:id="rId12"/>
    <p:sldId id="268"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5C752D4-DE2F-4496-9863-E3533CAA9143}" type="datetimeFigureOut">
              <a:rPr lang="en-US" smtClean="0"/>
              <a:pPr/>
              <a:t>4/29/2016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D48A588-326C-4EF6-8000-D075FF81A12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C752D4-DE2F-4496-9863-E3533CAA9143}"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8A588-326C-4EF6-8000-D075FF81A1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5C752D4-DE2F-4496-9863-E3533CAA9143}" type="datetimeFigureOut">
              <a:rPr lang="en-US" smtClean="0"/>
              <a:pPr/>
              <a:t>4/29/2016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D48A588-326C-4EF6-8000-D075FF81A1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5C752D4-DE2F-4496-9863-E3533CAA9143}"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D48A588-326C-4EF6-8000-D075FF81A12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5C752D4-DE2F-4496-9863-E3533CAA9143}" type="datetimeFigureOut">
              <a:rPr lang="en-US" smtClean="0"/>
              <a:pPr/>
              <a:t>4/29/2016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D48A588-326C-4EF6-8000-D075FF81A12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5C752D4-DE2F-4496-9863-E3533CAA9143}" type="datetimeFigureOut">
              <a:rPr lang="en-US" smtClean="0"/>
              <a:pPr/>
              <a:t>4/29/2016</a:t>
            </a:fld>
            <a:endParaRPr lang="en-US"/>
          </a:p>
        </p:txBody>
      </p:sp>
      <p:sp>
        <p:nvSpPr>
          <p:cNvPr id="10" name="Slide Number Placeholder 9"/>
          <p:cNvSpPr>
            <a:spLocks noGrp="1"/>
          </p:cNvSpPr>
          <p:nvPr>
            <p:ph type="sldNum" sz="quarter" idx="16"/>
          </p:nvPr>
        </p:nvSpPr>
        <p:spPr/>
        <p:txBody>
          <a:bodyPr rtlCol="0"/>
          <a:lstStyle/>
          <a:p>
            <a:fld id="{9D48A588-326C-4EF6-8000-D075FF81A12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5C752D4-DE2F-4496-9863-E3533CAA9143}" type="datetimeFigureOut">
              <a:rPr lang="en-US" smtClean="0"/>
              <a:pPr/>
              <a:t>4/29/2016</a:t>
            </a:fld>
            <a:endParaRPr lang="en-US"/>
          </a:p>
        </p:txBody>
      </p:sp>
      <p:sp>
        <p:nvSpPr>
          <p:cNvPr id="12" name="Slide Number Placeholder 11"/>
          <p:cNvSpPr>
            <a:spLocks noGrp="1"/>
          </p:cNvSpPr>
          <p:nvPr>
            <p:ph type="sldNum" sz="quarter" idx="16"/>
          </p:nvPr>
        </p:nvSpPr>
        <p:spPr/>
        <p:txBody>
          <a:bodyPr rtlCol="0"/>
          <a:lstStyle/>
          <a:p>
            <a:fld id="{9D48A588-326C-4EF6-8000-D075FF81A12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C752D4-DE2F-4496-9863-E3533CAA9143}" type="datetimeFigureOut">
              <a:rPr lang="en-US" smtClean="0"/>
              <a:pPr/>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D48A588-326C-4EF6-8000-D075FF81A1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752D4-DE2F-4496-9863-E3533CAA9143}" type="datetimeFigureOut">
              <a:rPr lang="en-US" smtClean="0"/>
              <a:pPr/>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D48A588-326C-4EF6-8000-D075FF81A1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5C752D4-DE2F-4496-9863-E3533CAA9143}"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D48A588-326C-4EF6-8000-D075FF81A12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5C752D4-DE2F-4496-9863-E3533CAA9143}" type="datetimeFigureOut">
              <a:rPr lang="en-US" smtClean="0"/>
              <a:pPr/>
              <a:t>4/29/2016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D48A588-326C-4EF6-8000-D075FF81A12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5C752D4-DE2F-4496-9863-E3533CAA9143}" type="datetimeFigureOut">
              <a:rPr lang="en-US" smtClean="0"/>
              <a:pPr/>
              <a:t>4/29/2016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D48A588-326C-4EF6-8000-D075FF81A1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Impact%20Issues%203/11%2011.mp3"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Whose job is it?</a:t>
            </a:r>
            <a:endParaRPr lang="en-US" dirty="0"/>
          </a:p>
        </p:txBody>
      </p:sp>
      <p:pic>
        <p:nvPicPr>
          <p:cNvPr id="68614" name="Picture 6" descr="http://images.esellerpro.com/2486/I/484/8/lrgscaledont-do-housework-coaster.jpg"/>
          <p:cNvPicPr>
            <a:picLocks noChangeAspect="1" noChangeArrowheads="1"/>
          </p:cNvPicPr>
          <p:nvPr/>
        </p:nvPicPr>
        <p:blipFill>
          <a:blip r:embed="rId2"/>
          <a:srcRect/>
          <a:stretch>
            <a:fillRect/>
          </a:stretch>
        </p:blipFill>
        <p:spPr bwMode="auto">
          <a:xfrm>
            <a:off x="0" y="0"/>
            <a:ext cx="9144000" cy="6172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Hacks</a:t>
            </a:r>
            <a:endParaRPr lang="en-US" dirty="0"/>
          </a:p>
        </p:txBody>
      </p:sp>
      <p:sp>
        <p:nvSpPr>
          <p:cNvPr id="3" name="Content Placeholder 2"/>
          <p:cNvSpPr>
            <a:spLocks noGrp="1"/>
          </p:cNvSpPr>
          <p:nvPr>
            <p:ph sz="quarter" idx="1"/>
          </p:nvPr>
        </p:nvSpPr>
        <p:spPr/>
        <p:txBody>
          <a:bodyPr/>
          <a:lstStyle/>
          <a:p>
            <a:endParaRPr lang="en-US" dirty="0"/>
          </a:p>
        </p:txBody>
      </p:sp>
      <p:pic>
        <p:nvPicPr>
          <p:cNvPr id="3074" name="Picture 2" descr="http://twistedsifter.files.wordpress.com/2013/10/how-to-fit-two-bowls-into-microwave-life-hack.jpg"/>
          <p:cNvPicPr>
            <a:picLocks noChangeAspect="1" noChangeArrowheads="1"/>
          </p:cNvPicPr>
          <p:nvPr/>
        </p:nvPicPr>
        <p:blipFill>
          <a:blip r:embed="rId2"/>
          <a:srcRect/>
          <a:stretch>
            <a:fillRect/>
          </a:stretch>
        </p:blipFill>
        <p:spPr bwMode="auto">
          <a:xfrm>
            <a:off x="5029200" y="1524000"/>
            <a:ext cx="3733800" cy="2438400"/>
          </a:xfrm>
          <a:prstGeom prst="rect">
            <a:avLst/>
          </a:prstGeom>
          <a:noFill/>
        </p:spPr>
      </p:pic>
      <p:pic>
        <p:nvPicPr>
          <p:cNvPr id="3076" name="Picture 4" descr="simple-diy-genius-hacks-college-10"/>
          <p:cNvPicPr>
            <a:picLocks noChangeAspect="1" noChangeArrowheads="1"/>
          </p:cNvPicPr>
          <p:nvPr/>
        </p:nvPicPr>
        <p:blipFill>
          <a:blip r:embed="rId3"/>
          <a:srcRect/>
          <a:stretch>
            <a:fillRect/>
          </a:stretch>
        </p:blipFill>
        <p:spPr bwMode="auto">
          <a:xfrm>
            <a:off x="5029200" y="4191000"/>
            <a:ext cx="3886200" cy="2362962"/>
          </a:xfrm>
          <a:prstGeom prst="rect">
            <a:avLst/>
          </a:prstGeom>
          <a:noFill/>
        </p:spPr>
      </p:pic>
      <p:pic>
        <p:nvPicPr>
          <p:cNvPr id="3078" name="Picture 6" descr="http://twistedsifter.files.wordpress.com/2013/01/life-hacks-how-to-make-your-life-easier-17.jpg"/>
          <p:cNvPicPr>
            <a:picLocks noChangeAspect="1" noChangeArrowheads="1"/>
          </p:cNvPicPr>
          <p:nvPr/>
        </p:nvPicPr>
        <p:blipFill>
          <a:blip r:embed="rId4"/>
          <a:srcRect/>
          <a:stretch>
            <a:fillRect/>
          </a:stretch>
        </p:blipFill>
        <p:spPr bwMode="auto">
          <a:xfrm>
            <a:off x="152400" y="1600200"/>
            <a:ext cx="4191000" cy="50616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Life Hacks</a:t>
            </a:r>
            <a:endParaRPr lang="en-US" dirty="0"/>
          </a:p>
        </p:txBody>
      </p:sp>
      <p:sp>
        <p:nvSpPr>
          <p:cNvPr id="3" name="Content Placeholder 2"/>
          <p:cNvSpPr>
            <a:spLocks noGrp="1"/>
          </p:cNvSpPr>
          <p:nvPr>
            <p:ph sz="quarter" idx="1"/>
          </p:nvPr>
        </p:nvSpPr>
        <p:spPr/>
        <p:txBody>
          <a:bodyPr/>
          <a:lstStyle/>
          <a:p>
            <a:r>
              <a:rPr lang="en-US" dirty="0" smtClean="0"/>
              <a:t>Do you know of any life hacks?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sz="quarter" idx="1"/>
          </p:nvPr>
        </p:nvSpPr>
        <p:spPr/>
        <p:txBody>
          <a:bodyPr/>
          <a:lstStyle/>
          <a:p>
            <a:r>
              <a:rPr lang="en-US" dirty="0" smtClean="0"/>
              <a:t>What are your thoughts about housework? In your opinion, explain how you believe the work should be divided up and under what circumstances that division may change. Consider the following living conditions:</a:t>
            </a:r>
          </a:p>
          <a:p>
            <a:pPr lvl="1"/>
            <a:r>
              <a:rPr lang="en-US" dirty="0" smtClean="0"/>
              <a:t>2 friends living in an apartment </a:t>
            </a:r>
          </a:p>
          <a:p>
            <a:pPr lvl="1"/>
            <a:r>
              <a:rPr lang="en-US" dirty="0" smtClean="0"/>
              <a:t>A married couple</a:t>
            </a:r>
          </a:p>
          <a:p>
            <a:pPr lvl="1"/>
            <a:r>
              <a:rPr lang="en-US" dirty="0" smtClean="0"/>
              <a:t>A married couple with 2 </a:t>
            </a:r>
            <a:r>
              <a:rPr lang="en-US" smtClean="0"/>
              <a:t>teenage children</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8" name="Picture 2" descr="infographic on time use"/>
          <p:cNvPicPr>
            <a:picLocks noChangeAspect="1" noChangeArrowheads="1"/>
          </p:cNvPicPr>
          <p:nvPr/>
        </p:nvPicPr>
        <p:blipFill>
          <a:blip r:embed="rId2"/>
          <a:srcRect/>
          <a:stretch>
            <a:fillRect/>
          </a:stretch>
        </p:blipFill>
        <p:spPr bwMode="auto">
          <a:xfrm>
            <a:off x="2438400" y="-381000"/>
            <a:ext cx="4762500" cy="66579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fontScale="90000"/>
          </a:bodyPr>
          <a:lstStyle/>
          <a:p>
            <a:r>
              <a:rPr lang="en-US" dirty="0" smtClean="0"/>
              <a:t>What housework chores can you think of?</a:t>
            </a:r>
            <a:endParaRPr lang="en-US" dirty="0"/>
          </a:p>
        </p:txBody>
      </p:sp>
      <p:sp>
        <p:nvSpPr>
          <p:cNvPr id="3" name="Content Placeholder 2"/>
          <p:cNvSpPr>
            <a:spLocks noGrp="1"/>
          </p:cNvSpPr>
          <p:nvPr>
            <p:ph sz="quarter" idx="1"/>
          </p:nvPr>
        </p:nvSpPr>
        <p:spPr/>
        <p:txBody>
          <a:bodyPr/>
          <a:lstStyle/>
          <a:p>
            <a:r>
              <a:rPr lang="en-US" dirty="0" smtClean="0"/>
              <a:t>You have 1 minute to write down as many as possible.</a:t>
            </a:r>
          </a:p>
          <a:p>
            <a:endParaRPr lang="en-US" dirty="0" smtClean="0"/>
          </a:p>
          <a:p>
            <a:r>
              <a:rPr lang="en-US" dirty="0" smtClean="0"/>
              <a:t>Rank them in order of importance</a:t>
            </a:r>
          </a:p>
          <a:p>
            <a:pPr lvl="1"/>
            <a:r>
              <a:rPr lang="en-US" dirty="0" smtClean="0"/>
              <a:t>Why did you order them like that?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Ask </a:t>
            </a:r>
            <a:r>
              <a:rPr lang="en-US" b="1" i="1" u="sng" dirty="0" smtClean="0"/>
              <a:t>5</a:t>
            </a:r>
            <a:r>
              <a:rPr lang="en-US" b="1" dirty="0" smtClean="0"/>
              <a:t> </a:t>
            </a:r>
            <a:r>
              <a:rPr lang="en-US" dirty="0" smtClean="0"/>
              <a:t>people</a:t>
            </a:r>
            <a:endParaRPr lang="en-US" dirty="0"/>
          </a:p>
        </p:txBody>
      </p:sp>
      <p:sp>
        <p:nvSpPr>
          <p:cNvPr id="4" name="Content Placeholder 3"/>
          <p:cNvSpPr>
            <a:spLocks noGrp="1"/>
          </p:cNvSpPr>
          <p:nvPr>
            <p:ph sz="quarter" idx="1"/>
          </p:nvPr>
        </p:nvSpPr>
        <p:spPr/>
        <p:txBody>
          <a:bodyPr/>
          <a:lstStyle/>
          <a:p>
            <a:endParaRPr lang="en-US"/>
          </a:p>
        </p:txBody>
      </p:sp>
      <p:pic>
        <p:nvPicPr>
          <p:cNvPr id="1026" name="Picture 2" descr="http://www.edcollins.com/nfl_office_pool/images/survery%20say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324099"/>
            <a:ext cx="331470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Hye</a:t>
            </a:r>
            <a:r>
              <a:rPr lang="en-US" dirty="0" smtClean="0"/>
              <a:t>-Jin’s Problem</a:t>
            </a:r>
            <a:endParaRPr lang="en-US" dirty="0"/>
          </a:p>
        </p:txBody>
      </p:sp>
      <p:sp>
        <p:nvSpPr>
          <p:cNvPr id="3" name="Content Placeholder 2"/>
          <p:cNvSpPr>
            <a:spLocks noGrp="1"/>
          </p:cNvSpPr>
          <p:nvPr>
            <p:ph sz="quarter" idx="1"/>
          </p:nvPr>
        </p:nvSpPr>
        <p:spPr/>
        <p:txBody>
          <a:bodyPr/>
          <a:lstStyle/>
          <a:p>
            <a:endParaRPr lang="en-US" dirty="0"/>
          </a:p>
        </p:txBody>
      </p:sp>
      <p:pic>
        <p:nvPicPr>
          <p:cNvPr id="70658" name="Picture 2" descr="http://babyzzz.ru/wp-content/uploads/2011/12/lazy_husband.jpg">
            <a:hlinkClick r:id="rId2" action="ppaction://hlinkfile"/>
          </p:cNvPr>
          <p:cNvPicPr>
            <a:picLocks noChangeAspect="1" noChangeArrowheads="1"/>
          </p:cNvPicPr>
          <p:nvPr/>
        </p:nvPicPr>
        <p:blipFill>
          <a:blip r:embed="rId3"/>
          <a:srcRect/>
          <a:stretch>
            <a:fillRect/>
          </a:stretch>
        </p:blipFill>
        <p:spPr bwMode="auto">
          <a:xfrm>
            <a:off x="228600" y="2667000"/>
            <a:ext cx="4495800" cy="2998664"/>
          </a:xfrm>
          <a:prstGeom prst="rect">
            <a:avLst/>
          </a:prstGeom>
          <a:noFill/>
        </p:spPr>
      </p:pic>
      <p:pic>
        <p:nvPicPr>
          <p:cNvPr id="9218" name="Picture 2" descr="http://i.telegraph.co.uk/multimedia/archive/03062/E1XMYH_Gender_ineq_3062832b.jpg"/>
          <p:cNvPicPr>
            <a:picLocks noChangeAspect="1" noChangeArrowheads="1"/>
          </p:cNvPicPr>
          <p:nvPr/>
        </p:nvPicPr>
        <p:blipFill>
          <a:blip r:embed="rId4"/>
          <a:srcRect/>
          <a:stretch>
            <a:fillRect/>
          </a:stretch>
        </p:blipFill>
        <p:spPr bwMode="auto">
          <a:xfrm>
            <a:off x="5029200" y="2667000"/>
            <a:ext cx="3948397" cy="2971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Opinion</a:t>
            </a:r>
            <a:endParaRPr lang="en-US" dirty="0"/>
          </a:p>
        </p:txBody>
      </p:sp>
      <p:sp>
        <p:nvSpPr>
          <p:cNvPr id="3" name="Content Placeholder 2"/>
          <p:cNvSpPr>
            <a:spLocks noGrp="1"/>
          </p:cNvSpPr>
          <p:nvPr>
            <p:ph sz="quarter" idx="1"/>
          </p:nvPr>
        </p:nvSpPr>
        <p:spPr/>
        <p:txBody>
          <a:bodyPr/>
          <a:lstStyle/>
          <a:p>
            <a:r>
              <a:rPr lang="en-US" dirty="0" smtClean="0"/>
              <a:t>Do you feel that men and women should be equally responsible for housework? Why or why not?</a:t>
            </a:r>
          </a:p>
          <a:p>
            <a:endParaRPr lang="en-US" dirty="0" smtClean="0"/>
          </a:p>
          <a:p>
            <a:r>
              <a:rPr lang="en-US" dirty="0" smtClean="0"/>
              <a:t>How should the housework be divided in the following situations</a:t>
            </a:r>
          </a:p>
          <a:p>
            <a:pPr lvl="1"/>
            <a:r>
              <a:rPr lang="en-US" dirty="0" smtClean="0"/>
              <a:t>The husband is working and the wife is not.</a:t>
            </a:r>
          </a:p>
          <a:p>
            <a:pPr lvl="1"/>
            <a:r>
              <a:rPr lang="en-US" dirty="0" smtClean="0"/>
              <a:t>The wife is working and the husband is not.</a:t>
            </a:r>
          </a:p>
          <a:p>
            <a:pPr lvl="1"/>
            <a:r>
              <a:rPr lang="en-US" dirty="0" smtClean="0"/>
              <a:t>Both spouses are working.</a:t>
            </a:r>
          </a:p>
          <a:p>
            <a:endParaRPr lang="en-US" dirty="0" smtClean="0"/>
          </a:p>
          <a:p>
            <a:endParaRPr lang="en-US" dirty="0" smtClean="0"/>
          </a:p>
          <a:p>
            <a:pPr>
              <a:buNone/>
            </a:pP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Statistics</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descr="http://www.usnews.com/dbimages/master/43540/widemodern_timeuse2_062413.jpg"/>
          <p:cNvPicPr>
            <a:picLocks noChangeAspect="1" noChangeArrowheads="1"/>
          </p:cNvPicPr>
          <p:nvPr/>
        </p:nvPicPr>
        <p:blipFill>
          <a:blip r:embed="rId2"/>
          <a:srcRect/>
          <a:stretch>
            <a:fillRect/>
          </a:stretch>
        </p:blipFill>
        <p:spPr bwMode="auto">
          <a:xfrm>
            <a:off x="304799" y="2286000"/>
            <a:ext cx="8690365" cy="4191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Spent Doing Housework</a:t>
            </a:r>
            <a:endParaRPr lang="en-US" dirty="0"/>
          </a:p>
        </p:txBody>
      </p:sp>
      <p:sp>
        <p:nvSpPr>
          <p:cNvPr id="3" name="Content Placeholder 2"/>
          <p:cNvSpPr>
            <a:spLocks noGrp="1"/>
          </p:cNvSpPr>
          <p:nvPr>
            <p:ph sz="quarter" idx="1"/>
          </p:nvPr>
        </p:nvSpPr>
        <p:spPr/>
        <p:txBody>
          <a:bodyPr/>
          <a:lstStyle/>
          <a:p>
            <a:r>
              <a:rPr lang="en-US" dirty="0" smtClean="0"/>
              <a:t>Do you feel that men and women share housework equally in Korea?</a:t>
            </a:r>
          </a:p>
          <a:p>
            <a:endParaRPr lang="en-US" dirty="0" smtClean="0"/>
          </a:p>
          <a:p>
            <a:r>
              <a:rPr lang="en-US" dirty="0" smtClean="0"/>
              <a:t>Why do you think this is the case?</a:t>
            </a:r>
            <a:endParaRPr lang="en-US" dirty="0"/>
          </a:p>
        </p:txBody>
      </p:sp>
      <p:pic>
        <p:nvPicPr>
          <p:cNvPr id="6146" name="Picture 2" descr="http://espnfivethirtyeight.files.wordpress.com/2014/03/datalab-chalabi-housework2.png?w=610"/>
          <p:cNvPicPr>
            <a:picLocks noChangeAspect="1" noChangeArrowheads="1"/>
          </p:cNvPicPr>
          <p:nvPr/>
        </p:nvPicPr>
        <p:blipFill>
          <a:blip r:embed="rId2"/>
          <a:srcRect b="4444"/>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Dividing up the work</a:t>
            </a:r>
            <a:endParaRPr lang="en-US" dirty="0"/>
          </a:p>
        </p:txBody>
      </p:sp>
      <p:sp>
        <p:nvSpPr>
          <p:cNvPr id="3" name="Content Placeholder 2"/>
          <p:cNvSpPr>
            <a:spLocks noGrp="1"/>
          </p:cNvSpPr>
          <p:nvPr>
            <p:ph sz="quarter" idx="1"/>
          </p:nvPr>
        </p:nvSpPr>
        <p:spPr/>
        <p:txBody>
          <a:bodyPr/>
          <a:lstStyle/>
          <a:p>
            <a:r>
              <a:rPr lang="en-US" dirty="0" smtClean="0"/>
              <a:t>Page 32</a:t>
            </a:r>
          </a:p>
          <a:p>
            <a:r>
              <a:rPr lang="en-US" dirty="0" smtClean="0"/>
              <a:t>Also add the chores you brainstormed at the beginning.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write, summarize, share</a:t>
            </a:r>
            <a:endParaRPr lang="en-US" dirty="0"/>
          </a:p>
        </p:txBody>
      </p:sp>
      <p:sp>
        <p:nvSpPr>
          <p:cNvPr id="3" name="Content Placeholder 2"/>
          <p:cNvSpPr>
            <a:spLocks noGrp="1"/>
          </p:cNvSpPr>
          <p:nvPr>
            <p:ph sz="quarter" idx="1"/>
          </p:nvPr>
        </p:nvSpPr>
        <p:spPr/>
        <p:txBody>
          <a:bodyPr>
            <a:normAutofit/>
          </a:bodyPr>
          <a:lstStyle/>
          <a:p>
            <a:r>
              <a:rPr lang="en-US" sz="2200" dirty="0" smtClean="0"/>
              <a:t>I think men should do the following household tasks because…</a:t>
            </a:r>
          </a:p>
          <a:p>
            <a:endParaRPr lang="en-US" sz="2200" dirty="0" smtClean="0"/>
          </a:p>
          <a:p>
            <a:endParaRPr lang="en-US" sz="2200" dirty="0" smtClean="0"/>
          </a:p>
          <a:p>
            <a:r>
              <a:rPr lang="en-US" sz="2200" dirty="0" smtClean="0"/>
              <a:t>I think women should do the following household tasks because… </a:t>
            </a:r>
          </a:p>
          <a:p>
            <a:pPr>
              <a:buNone/>
            </a:pPr>
            <a:r>
              <a:rPr lang="en-US" sz="2200" dirty="0" smtClean="0"/>
              <a:t/>
            </a:r>
            <a:br>
              <a:rPr lang="en-US" sz="2200" dirty="0" smtClean="0"/>
            </a:br>
            <a:endParaRPr lang="en-US" sz="2200" dirty="0" smtClean="0"/>
          </a:p>
          <a:p>
            <a:r>
              <a:rPr lang="en-US" sz="2200" dirty="0" smtClean="0"/>
              <a:t>I think men and women should share the following tasks because…</a:t>
            </a:r>
          </a:p>
          <a:p>
            <a:endParaRPr lang="en-US" sz="2200" dirty="0" smtClean="0"/>
          </a:p>
          <a:p>
            <a:pPr marL="0" indent="0">
              <a:buNone/>
            </a:pPr>
            <a:endParaRPr lang="en-US" sz="2200" dirty="0" smtClean="0"/>
          </a:p>
          <a:p>
            <a:r>
              <a:rPr lang="en-US" sz="2200" dirty="0" smtClean="0"/>
              <a:t>I wouldn’t mind doing most of the housework if….</a:t>
            </a:r>
          </a:p>
          <a:p>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401</TotalTime>
  <Words>239</Words>
  <Application>Microsoft Office PowerPoint</Application>
  <PresentationFormat>On-screen Show (4:3)</PresentationFormat>
  <Paragraphs>42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Tw Cen MT</vt:lpstr>
      <vt:lpstr>Wingdings</vt:lpstr>
      <vt:lpstr>Wingdings 2</vt:lpstr>
      <vt:lpstr>Median</vt:lpstr>
      <vt:lpstr>PowerPoint Presentation</vt:lpstr>
      <vt:lpstr>What housework chores can you think of?</vt:lpstr>
      <vt:lpstr>SURVEY: Ask 5 people</vt:lpstr>
      <vt:lpstr>Hye-Jin’s Problem</vt:lpstr>
      <vt:lpstr>Opinion</vt:lpstr>
      <vt:lpstr>The Statistics</vt:lpstr>
      <vt:lpstr>Time Spent Doing Housework</vt:lpstr>
      <vt:lpstr>Dividing up the work</vt:lpstr>
      <vt:lpstr>Discuss, write, summarize, share</vt:lpstr>
      <vt:lpstr>Life Hacks</vt:lpstr>
      <vt:lpstr>Life Hacks</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Whitehead, George E.K. (Prof.)</cp:lastModifiedBy>
  <cp:revision>22</cp:revision>
  <dcterms:created xsi:type="dcterms:W3CDTF">2015-04-22T00:35:18Z</dcterms:created>
  <dcterms:modified xsi:type="dcterms:W3CDTF">2016-04-29T00:29:53Z</dcterms:modified>
</cp:coreProperties>
</file>