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4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B582-AA2B-4152-8235-3BCAF410FF8D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D7FE-9FAF-4B3F-A9D0-5FA1E3EA3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B582-AA2B-4152-8235-3BCAF410FF8D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D7FE-9FAF-4B3F-A9D0-5FA1E3EA38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B582-AA2B-4152-8235-3BCAF410FF8D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D7FE-9FAF-4B3F-A9D0-5FA1E3EA3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B582-AA2B-4152-8235-3BCAF410FF8D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D7FE-9FAF-4B3F-A9D0-5FA1E3EA3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D7FE-9FAF-4B3F-A9D0-5FA1E3EA38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43ACB582-AA2B-4152-8235-3BCAF410FF8D}" type="datetimeFigureOut">
              <a:rPr lang="en-US" smtClean="0"/>
              <a:pPr/>
              <a:t>8/29/2019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B582-AA2B-4152-8235-3BCAF410FF8D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D7FE-9FAF-4B3F-A9D0-5FA1E3EA3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B582-AA2B-4152-8235-3BCAF410FF8D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D7FE-9FAF-4B3F-A9D0-5FA1E3EA3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B582-AA2B-4152-8235-3BCAF410FF8D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D7FE-9FAF-4B3F-A9D0-5FA1E3EA3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B582-AA2B-4152-8235-3BCAF410FF8D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D7FE-9FAF-4B3F-A9D0-5FA1E3EA3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B582-AA2B-4152-8235-3BCAF410FF8D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D7FE-9FAF-4B3F-A9D0-5FA1E3EA3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B582-AA2B-4152-8235-3BCAF410FF8D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D7FE-9FAF-4B3F-A9D0-5FA1E3EA3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3ACB582-AA2B-4152-8235-3BCAF410FF8D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C80D7FE-9FAF-4B3F-A9D0-5FA1E3EA3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.kr/url?sa=i&amp;rct=j&amp;q=&amp;esrc=s&amp;frm=1&amp;source=images&amp;cd=&amp;cad=rja&amp;uact=8&amp;ved=0CAcQjRxqFQoTCJjMwMDZ48cCFYMEjgodLKcKjw&amp;url=http://timvandevall.com/blank-venn-diagrams-with-lines-for-writing/&amp;psig=AFQjCNFBjEoRflOpVU_dUP2txJ4B7Opu6Q&amp;ust=144167320049198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643866" cy="1500198"/>
          </a:xfrm>
        </p:spPr>
        <p:txBody>
          <a:bodyPr>
            <a:normAutofit/>
          </a:bodyPr>
          <a:lstStyle/>
          <a:p>
            <a:r>
              <a:rPr lang="en-US" sz="6600" b="1" dirty="0"/>
              <a:t>Health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562600"/>
            <a:ext cx="7500990" cy="857256"/>
          </a:xfrm>
        </p:spPr>
        <p:txBody>
          <a:bodyPr/>
          <a:lstStyle/>
          <a:p>
            <a:r>
              <a:rPr lang="en-US"/>
              <a:t>Mind &amp; Body</a:t>
            </a:r>
          </a:p>
        </p:txBody>
      </p:sp>
      <p:pic>
        <p:nvPicPr>
          <p:cNvPr id="23554" name="Picture 2" descr="http://images.fineartamerica.com/images-medium-large/body-and-mind-shaking-hands-sofia-wrangsj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6533" y="1524000"/>
            <a:ext cx="4114800" cy="4322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more important?</a:t>
            </a:r>
          </a:p>
        </p:txBody>
      </p:sp>
      <p:pic>
        <p:nvPicPr>
          <p:cNvPr id="4" name="Picture 2" descr="http://images.fineartamerica.com/images-medium-large/body-and-mind-shaking-hands-sofia-wrangsj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914400"/>
            <a:ext cx="5029200" cy="528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</p:txBody>
      </p:sp>
      <p:pic>
        <p:nvPicPr>
          <p:cNvPr id="28674" name="Picture 2" descr="http://ihealthtran.com/wordpress/wp-content/uploads/2014/09/surve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5094" y="762000"/>
            <a:ext cx="5474741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Your body unhealthy</a:t>
            </a:r>
          </a:p>
          <a:p>
            <a:endParaRPr lang="en-US" altLang="ko-KR" dirty="0"/>
          </a:p>
          <a:p>
            <a:r>
              <a:rPr lang="en-US" altLang="ko-KR" dirty="0"/>
              <a:t>Your mind unhealthy</a:t>
            </a:r>
          </a:p>
          <a:p>
            <a:endParaRPr lang="en-US" altLang="ko-KR" dirty="0"/>
          </a:p>
          <a:p>
            <a:r>
              <a:rPr lang="en-US" altLang="ko-KR" dirty="0"/>
              <a:t>Both your body and your mind unhealthy</a:t>
            </a:r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With your group think of things that can make…</a:t>
            </a:r>
            <a:endParaRPr lang="ko-KR" altLang="en-US" dirty="0"/>
          </a:p>
        </p:txBody>
      </p:sp>
      <p:pic>
        <p:nvPicPr>
          <p:cNvPr id="2050" name="Picture 2" descr="http://timvandevall.com/wp-content/uploads/2013/05/Venn-Diagrams-with-Lines_Venn-Diagram-with-Lines-1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600200"/>
            <a:ext cx="3183226" cy="2457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Giving advice/ Suggestions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77" y="1225512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lang="en-CA" dirty="0"/>
          </a:p>
          <a:p>
            <a:r>
              <a:rPr lang="en-CA" sz="2400" dirty="0"/>
              <a:t>I think you should… 		(not)	</a:t>
            </a:r>
            <a:r>
              <a:rPr lang="en-CA" sz="2400" b="1" dirty="0"/>
              <a:t>eat </a:t>
            </a:r>
            <a:r>
              <a:rPr lang="en-CA" sz="2400" dirty="0"/>
              <a:t> ….</a:t>
            </a:r>
          </a:p>
          <a:p>
            <a:endParaRPr lang="en-CA" sz="2400" dirty="0"/>
          </a:p>
          <a:p>
            <a:r>
              <a:rPr lang="en-CA" sz="2400" dirty="0"/>
              <a:t>You should…			(not)	</a:t>
            </a:r>
            <a:r>
              <a:rPr lang="en-CA" sz="2400" b="1" dirty="0"/>
              <a:t>walk</a:t>
            </a:r>
            <a:r>
              <a:rPr lang="en-CA" sz="2400" dirty="0"/>
              <a:t> more.</a:t>
            </a:r>
          </a:p>
          <a:p>
            <a:endParaRPr lang="en-CA" sz="2400" dirty="0"/>
          </a:p>
          <a:p>
            <a:r>
              <a:rPr lang="en-CA" sz="2400" dirty="0"/>
              <a:t>I suggest…				(not)	</a:t>
            </a:r>
            <a:r>
              <a:rPr lang="en-CA" sz="2400" b="1" dirty="0"/>
              <a:t>taking </a:t>
            </a:r>
            <a:r>
              <a:rPr lang="en-CA" sz="2400" dirty="0"/>
              <a:t>a vacation.</a:t>
            </a:r>
          </a:p>
          <a:p>
            <a:endParaRPr lang="en-CA" sz="2400" dirty="0"/>
          </a:p>
          <a:p>
            <a:r>
              <a:rPr lang="en-CA" sz="2400" dirty="0"/>
              <a:t>How about…			(not)	</a:t>
            </a:r>
            <a:r>
              <a:rPr lang="en-CA" sz="2400" b="1" dirty="0"/>
              <a:t>going</a:t>
            </a:r>
            <a:r>
              <a:rPr lang="en-CA" sz="2400" dirty="0"/>
              <a:t> for a walk.</a:t>
            </a:r>
          </a:p>
          <a:p>
            <a:endParaRPr lang="en-CA" sz="2400" dirty="0"/>
          </a:p>
          <a:p>
            <a:r>
              <a:rPr lang="en-CA" sz="2400" dirty="0"/>
              <a:t>Why don’t you… 			</a:t>
            </a:r>
            <a:r>
              <a:rPr lang="en-CA" sz="2400" b="1" dirty="0"/>
              <a:t>join </a:t>
            </a:r>
            <a:r>
              <a:rPr lang="en-CA" sz="2400" dirty="0"/>
              <a:t> a yoga class?</a:t>
            </a:r>
          </a:p>
          <a:p>
            <a:endParaRPr lang="en-CA" sz="2400" dirty="0"/>
          </a:p>
          <a:p>
            <a:r>
              <a:rPr lang="en-CA" sz="2400" dirty="0"/>
              <a:t>It would be a good idea to…. 	(not) </a:t>
            </a:r>
            <a:r>
              <a:rPr lang="en-CA" sz="2400" b="1" dirty="0"/>
              <a:t>drink </a:t>
            </a:r>
            <a:r>
              <a:rPr lang="en-CA" sz="2400" dirty="0"/>
              <a:t>more water.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713637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advice would you give them?</a:t>
            </a:r>
          </a:p>
        </p:txBody>
      </p:sp>
      <p:pic>
        <p:nvPicPr>
          <p:cNvPr id="27650" name="Picture 2" descr="http://i560.photobucket.com/albums/ss50/iEatRiceIamYello/Website%20Pics/42-173728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3810000" cy="2543175"/>
          </a:xfrm>
          <a:prstGeom prst="rect">
            <a:avLst/>
          </a:prstGeom>
          <a:noFill/>
        </p:spPr>
      </p:pic>
      <p:pic>
        <p:nvPicPr>
          <p:cNvPr id="27654" name="Picture 6" descr="http://media.giphy.com/media/2YnCDDa2V7uLe/giph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219200"/>
            <a:ext cx="3200400" cy="2573383"/>
          </a:xfrm>
          <a:prstGeom prst="rect">
            <a:avLst/>
          </a:prstGeom>
          <a:noFill/>
        </p:spPr>
      </p:pic>
      <p:pic>
        <p:nvPicPr>
          <p:cNvPr id="27656" name="Picture 8" descr="http://www.koreafocus.or.kr/images/upload/Image/2009-11/content/society/sub_so4.jpg"/>
          <p:cNvPicPr>
            <a:picLocks noChangeAspect="1" noChangeArrowheads="1"/>
          </p:cNvPicPr>
          <p:nvPr/>
        </p:nvPicPr>
        <p:blipFill>
          <a:blip r:embed="rId4"/>
          <a:srcRect b="23529"/>
          <a:stretch>
            <a:fillRect/>
          </a:stretch>
        </p:blipFill>
        <p:spPr bwMode="auto">
          <a:xfrm>
            <a:off x="228600" y="4038600"/>
            <a:ext cx="4324745" cy="2286000"/>
          </a:xfrm>
          <a:prstGeom prst="rect">
            <a:avLst/>
          </a:prstGeom>
          <a:noFill/>
        </p:spPr>
      </p:pic>
      <p:pic>
        <p:nvPicPr>
          <p:cNvPr id="27658" name="Picture 10" descr="https://thenypost.files.wordpress.com/2013/11/smoking-baby-featur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886200"/>
            <a:ext cx="3924300" cy="2616200"/>
          </a:xfrm>
          <a:prstGeom prst="rect">
            <a:avLst/>
          </a:prstGeom>
          <a:noFill/>
        </p:spPr>
      </p:pic>
      <p:pic>
        <p:nvPicPr>
          <p:cNvPr id="27660" name="Picture 12" descr="http://3.bp.blogspot.com/-9phs0Zziqy4/Ti1ljSYMeGI/AAAAAAAAAFg/8cvj0li6z0o/s1600/alcohol_addiction_by_1___ROB___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743200"/>
            <a:ext cx="2362200" cy="177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description 2 people who are unhealthy.  </a:t>
            </a:r>
          </a:p>
          <a:p>
            <a:pPr lvl="1"/>
            <a:r>
              <a:rPr lang="en-US" dirty="0"/>
              <a:t>Ex. Overweight, smoker, alcoholic </a:t>
            </a:r>
            <a:r>
              <a:rPr lang="en-US" dirty="0" err="1"/>
              <a:t>ect</a:t>
            </a:r>
            <a:r>
              <a:rPr lang="en-US" dirty="0"/>
              <a:t>. </a:t>
            </a:r>
          </a:p>
          <a:p>
            <a:pPr lvl="1"/>
            <a:endParaRPr lang="en-US" dirty="0"/>
          </a:p>
          <a:p>
            <a:r>
              <a:rPr lang="en-US" dirty="0"/>
              <a:t>You will give you descriptions to another group </a:t>
            </a:r>
          </a:p>
          <a:p>
            <a:endParaRPr lang="en-US" dirty="0"/>
          </a:p>
          <a:p>
            <a:r>
              <a:rPr lang="en-US" dirty="0"/>
              <a:t>The group will then write </a:t>
            </a:r>
            <a:r>
              <a:rPr lang="en-US"/>
              <a:t>their advice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Describe 2 people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0" y="1699417"/>
            <a:ext cx="5501404" cy="4525963"/>
          </a:xfrm>
        </p:spPr>
        <p:txBody>
          <a:bodyPr/>
          <a:lstStyle/>
          <a:p>
            <a:r>
              <a:rPr lang="en-US" dirty="0" err="1"/>
              <a:t>Name:MinHo</a:t>
            </a:r>
            <a:endParaRPr lang="en-US" dirty="0"/>
          </a:p>
          <a:p>
            <a:r>
              <a:rPr lang="en-US" dirty="0"/>
              <a:t>Age:22</a:t>
            </a:r>
          </a:p>
          <a:p>
            <a:r>
              <a:rPr lang="en-US" dirty="0"/>
              <a:t>Problem: He drinks 1 large bottle of whiskey every night.  He always has a headache and his stomach hurts. He always </a:t>
            </a:r>
            <a:r>
              <a:rPr lang="en-US"/>
              <a:t>feels tired.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 </a:t>
            </a:r>
          </a:p>
        </p:txBody>
      </p:sp>
      <p:pic>
        <p:nvPicPr>
          <p:cNvPr id="1026" name="Picture 2" descr="asian alcoholic에 대한 이미지 검색결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2"/>
          <a:stretch/>
        </p:blipFill>
        <p:spPr bwMode="auto">
          <a:xfrm>
            <a:off x="685800" y="1905001"/>
            <a:ext cx="21304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741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nting">
  <a:themeElements>
    <a:clrScheme name="Hunting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Hunting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unting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47</TotalTime>
  <Words>119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Georgia</vt:lpstr>
      <vt:lpstr>Wingdings</vt:lpstr>
      <vt:lpstr>Hunting</vt:lpstr>
      <vt:lpstr>Health</vt:lpstr>
      <vt:lpstr>What is more important?</vt:lpstr>
      <vt:lpstr>Survey</vt:lpstr>
      <vt:lpstr>With your group think of things that can make…</vt:lpstr>
      <vt:lpstr>Giving advice/ Suggestions</vt:lpstr>
      <vt:lpstr>What advice would you give them?</vt:lpstr>
      <vt:lpstr>Describe 2 people</vt:lpstr>
      <vt:lpstr>Situation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 and Body</dc:title>
  <dc:creator>user</dc:creator>
  <cp:lastModifiedBy>Whitehead George</cp:lastModifiedBy>
  <cp:revision>11</cp:revision>
  <dcterms:created xsi:type="dcterms:W3CDTF">2015-09-02T05:25:27Z</dcterms:created>
  <dcterms:modified xsi:type="dcterms:W3CDTF">2019-08-29T07:56:04Z</dcterms:modified>
</cp:coreProperties>
</file>