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4" y="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4E3B04E-D06F-445B-A272-8A335A144568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3D113A2-C864-4584-8D75-3C9152E5F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B04E-D06F-445B-A272-8A335A144568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13A2-C864-4584-8D75-3C9152E5F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B04E-D06F-445B-A272-8A335A144568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13A2-C864-4584-8D75-3C9152E5F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B04E-D06F-445B-A272-8A335A144568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13A2-C864-4584-8D75-3C9152E5F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B04E-D06F-445B-A272-8A335A144568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13A2-C864-4584-8D75-3C9152E5F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B04E-D06F-445B-A272-8A335A144568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13A2-C864-4584-8D75-3C9152E5F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4E3B04E-D06F-445B-A272-8A335A144568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D113A2-C864-4584-8D75-3C9152E5F1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4E3B04E-D06F-445B-A272-8A335A144568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3D113A2-C864-4584-8D75-3C9152E5F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B04E-D06F-445B-A272-8A335A144568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13A2-C864-4584-8D75-3C9152E5F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B04E-D06F-445B-A272-8A335A144568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13A2-C864-4584-8D75-3C9152E5F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B04E-D06F-445B-A272-8A335A144568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13A2-C864-4584-8D75-3C9152E5F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4E3B04E-D06F-445B-A272-8A335A144568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3D113A2-C864-4584-8D75-3C9152E5F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Getting to know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066800"/>
          </a:xfrm>
        </p:spPr>
        <p:txBody>
          <a:bodyPr/>
          <a:lstStyle/>
          <a:p>
            <a:r>
              <a:rPr lang="en-US" dirty="0"/>
              <a:t>Speed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muse.union.edu/unfiltered/files/2014/10/int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750568"/>
            <a:ext cx="6324600" cy="4764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Think of some questions you want to ask….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your favorite?</a:t>
            </a:r>
          </a:p>
          <a:p>
            <a:r>
              <a:rPr lang="en-US" dirty="0"/>
              <a:t>What kind of _____ do you like?</a:t>
            </a:r>
          </a:p>
          <a:p>
            <a:r>
              <a:rPr lang="en-US" dirty="0"/>
              <a:t>How many ____ do you have?</a:t>
            </a:r>
          </a:p>
          <a:p>
            <a:r>
              <a:rPr lang="en-US" dirty="0"/>
              <a:t>Do you_____?</a:t>
            </a:r>
          </a:p>
          <a:p>
            <a:r>
              <a:rPr lang="en-US" dirty="0"/>
              <a:t>Can you _____?</a:t>
            </a:r>
          </a:p>
          <a:p>
            <a:endParaRPr lang="en-US" dirty="0"/>
          </a:p>
          <a:p>
            <a:r>
              <a:rPr lang="en-US" dirty="0"/>
              <a:t>who, what, when, where, why, how</a:t>
            </a:r>
          </a:p>
          <a:p>
            <a:r>
              <a:rPr lang="en-US" dirty="0"/>
              <a:t>do, can, will etc.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Interview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45 second interview and answer</a:t>
            </a:r>
          </a:p>
          <a:p>
            <a:pPr lvl="1"/>
            <a:r>
              <a:rPr lang="en-US" dirty="0"/>
              <a:t>Switch role</a:t>
            </a:r>
          </a:p>
          <a:p>
            <a:pPr lvl="1"/>
            <a:r>
              <a:rPr lang="en-US" dirty="0"/>
              <a:t>45 seconds more</a:t>
            </a:r>
          </a:p>
          <a:p>
            <a:r>
              <a:rPr lang="en-US" dirty="0"/>
              <a:t>Change partners</a:t>
            </a:r>
          </a:p>
          <a:p>
            <a:r>
              <a:rPr lang="en-US" dirty="0"/>
              <a:t>After you have met everyone, STOP!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Deeper Interview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A: Introduce yourself to your partner</a:t>
            </a:r>
          </a:p>
          <a:p>
            <a:r>
              <a:rPr lang="en-US" dirty="0"/>
              <a:t>B: ask as many questions as possible to get more details about A</a:t>
            </a:r>
          </a:p>
          <a:p>
            <a:r>
              <a:rPr lang="en-US" dirty="0"/>
              <a:t>Switch </a:t>
            </a:r>
          </a:p>
          <a:p>
            <a:r>
              <a:rPr lang="en-US" dirty="0"/>
              <a:t>You have about 5 minutes per person.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lum bright="30000" contrast="30000"/>
          </a:blip>
          <a:srcRect l="14595" t="33634" r="20540" b="3904"/>
          <a:stretch>
            <a:fillRect/>
          </a:stretch>
        </p:blipFill>
        <p:spPr bwMode="auto">
          <a:xfrm>
            <a:off x="4618892" y="4572000"/>
            <a:ext cx="422030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8" name="AutoShape 4" descr="Displaying 20150305_1338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isplaying 20150305_1338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lum bright="30000" contrast="30000"/>
          </a:blip>
          <a:srcRect l="14595" t="33634" r="20540" b="3904"/>
          <a:stretch>
            <a:fillRect/>
          </a:stretch>
        </p:blipFill>
        <p:spPr bwMode="auto">
          <a:xfrm>
            <a:off x="0" y="19050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Interview Game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s://cdn4.iconfinder.com/data/icons/business-management-2/256/Meeting-5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743200"/>
            <a:ext cx="3733800" cy="3733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44</TotalTime>
  <Words>114</Words>
  <Application>Microsoft Office PowerPoint</Application>
  <PresentationFormat>On-screen Show (4:3)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Georgia</vt:lpstr>
      <vt:lpstr>Trebuchet MS</vt:lpstr>
      <vt:lpstr>Wingdings 2</vt:lpstr>
      <vt:lpstr>Urban</vt:lpstr>
      <vt:lpstr>Getting to know you</vt:lpstr>
      <vt:lpstr>Speed meeting</vt:lpstr>
      <vt:lpstr>Think of some questions you want to ask….</vt:lpstr>
      <vt:lpstr>Interview Time</vt:lpstr>
      <vt:lpstr>Deeper Interview </vt:lpstr>
      <vt:lpstr>PowerPoint Presentation</vt:lpstr>
      <vt:lpstr>Interview Game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Nice to Meet You!</dc:title>
  <dc:creator>user</dc:creator>
  <cp:lastModifiedBy>Whitehead George</cp:lastModifiedBy>
  <cp:revision>10</cp:revision>
  <dcterms:created xsi:type="dcterms:W3CDTF">2015-03-05T04:14:24Z</dcterms:created>
  <dcterms:modified xsi:type="dcterms:W3CDTF">2019-08-29T08:13:13Z</dcterms:modified>
</cp:coreProperties>
</file>