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5" d="100"/>
          <a:sy n="35" d="100"/>
        </p:scale>
        <p:origin x="60" y="1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2D832-599C-4B6F-922C-A93AD149CC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Getting Started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6E990-34B5-49F9-9D7C-2C2ED13B7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Thinking about ELT and Vocabulary Learning</a:t>
            </a:r>
          </a:p>
        </p:txBody>
      </p:sp>
    </p:spTree>
    <p:extLst>
      <p:ext uri="{BB962C8B-B14F-4D97-AF65-F5344CB8AC3E}">
        <p14:creationId xmlns:p14="http://schemas.microsoft.com/office/powerpoint/2010/main" val="7319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73DFD-B32B-4561-AD52-C7BEFA330A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13730" y="122884"/>
            <a:ext cx="5293453" cy="1316489"/>
          </a:xfrm>
        </p:spPr>
        <p:txBody>
          <a:bodyPr>
            <a:normAutofit/>
          </a:bodyPr>
          <a:lstStyle/>
          <a:p>
            <a:r>
              <a:rPr lang="en-CA" dirty="0"/>
              <a:t>What is your opinion?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E998F-B426-48D0-B680-3AB960BC47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8394" y="1764601"/>
            <a:ext cx="4883150" cy="4022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1. What do you feel is more important, grammar or vocabulary? Why?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2. Do you know what word lists are? Do you know any specific word lists that exist other than ones that a teachers makes?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3. Do you think it is helpful to teach vocabulary in organized categories like colors words, people adjectives, weather words, rooms in a house? Why or why not?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6A1179-4B1A-48D3-BB2E-677C7E401F4F}"/>
              </a:ext>
            </a:extLst>
          </p:cNvPr>
          <p:cNvSpPr/>
          <p:nvPr/>
        </p:nvSpPr>
        <p:spPr>
          <a:xfrm>
            <a:off x="6940492" y="1764601"/>
            <a:ext cx="479570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4. Do you think that the teacher should use translation into Korean to teach the meaning of words? Why or why not?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5. Do you think that the more words you know the better ? Why or why not?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6. In your opinion how many new words are appropriate for students to learn in a day?</a:t>
            </a:r>
          </a:p>
        </p:txBody>
      </p:sp>
    </p:spTree>
    <p:extLst>
      <p:ext uri="{BB962C8B-B14F-4D97-AF65-F5344CB8AC3E}">
        <p14:creationId xmlns:p14="http://schemas.microsoft.com/office/powerpoint/2010/main" val="184465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4AF90-0B35-4887-8840-3FCBDC375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First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76A7E-F590-4EBE-939F-FD82F74AA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3790661" cy="5248622"/>
          </a:xfrm>
        </p:spPr>
        <p:txBody>
          <a:bodyPr>
            <a:normAutofit/>
          </a:bodyPr>
          <a:lstStyle/>
          <a:p>
            <a:r>
              <a:rPr lang="en-CA" dirty="0"/>
              <a:t>You are teaching a reading class. </a:t>
            </a:r>
          </a:p>
          <a:p>
            <a:endParaRPr lang="en-CA" dirty="0"/>
          </a:p>
          <a:p>
            <a:r>
              <a:rPr lang="en-CA" dirty="0"/>
              <a:t>You have the following words to teach.</a:t>
            </a:r>
          </a:p>
          <a:p>
            <a:endParaRPr lang="en-CA" dirty="0"/>
          </a:p>
          <a:p>
            <a:r>
              <a:rPr lang="en-CA" dirty="0"/>
              <a:t>salamander, amphibian, poison</a:t>
            </a:r>
          </a:p>
          <a:p>
            <a:endParaRPr lang="en-CA" dirty="0"/>
          </a:p>
          <a:p>
            <a:r>
              <a:rPr lang="en-CA" dirty="0"/>
              <a:t>How would you teach these words?</a:t>
            </a:r>
          </a:p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36EA76-A17D-497D-A90B-AA45768D0A4B}"/>
              </a:ext>
            </a:extLst>
          </p:cNvPr>
          <p:cNvSpPr/>
          <p:nvPr/>
        </p:nvSpPr>
        <p:spPr>
          <a:xfrm>
            <a:off x="9306188" y="2189255"/>
            <a:ext cx="2494692" cy="24314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CA" sz="1600" b="1" dirty="0"/>
              <a:t>List the steps you would follow in class. </a:t>
            </a:r>
          </a:p>
          <a:p>
            <a:endParaRPr lang="en-CA" sz="1200" dirty="0"/>
          </a:p>
          <a:p>
            <a:r>
              <a:rPr lang="en-CA" sz="1200" b="1" dirty="0"/>
              <a:t>Think about:</a:t>
            </a:r>
          </a:p>
          <a:p>
            <a:endParaRPr lang="en-CA" sz="1200" dirty="0"/>
          </a:p>
          <a:p>
            <a:r>
              <a:rPr lang="en-CA" sz="1200" i="1" dirty="0"/>
              <a:t>Would you teach the words before or after reading?</a:t>
            </a:r>
          </a:p>
          <a:p>
            <a:endParaRPr lang="en-CA" sz="1200" i="1" dirty="0"/>
          </a:p>
          <a:p>
            <a:endParaRPr lang="en-CA" sz="1200" i="1" dirty="0"/>
          </a:p>
          <a:p>
            <a:r>
              <a:rPr lang="en-CA" sz="1200" i="1" dirty="0"/>
              <a:t>What steps would you take to foster students understanding of the words?</a:t>
            </a:r>
          </a:p>
        </p:txBody>
      </p:sp>
    </p:spTree>
    <p:extLst>
      <p:ext uri="{BB962C8B-B14F-4D97-AF65-F5344CB8AC3E}">
        <p14:creationId xmlns:p14="http://schemas.microsoft.com/office/powerpoint/2010/main" val="343389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DA4B-CA40-47CE-B5E3-2EB47E0DC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9B54C-F0C5-42DF-BE4B-91A523D86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Compare with a partner or group members and discuss what your plan is and why you have chosen that plan.</a:t>
            </a:r>
          </a:p>
        </p:txBody>
      </p:sp>
    </p:spTree>
    <p:extLst>
      <p:ext uri="{BB962C8B-B14F-4D97-AF65-F5344CB8AC3E}">
        <p14:creationId xmlns:p14="http://schemas.microsoft.com/office/powerpoint/2010/main" val="161937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E9FD9-25C3-4AE5-8A91-6C21B701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Needs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A687C-6446-45BC-B482-ED66CA79D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Why are you taking this course?</a:t>
            </a:r>
          </a:p>
          <a:p>
            <a:endParaRPr lang="en-CA" dirty="0"/>
          </a:p>
          <a:p>
            <a:r>
              <a:rPr lang="en-CA" dirty="0"/>
              <a:t>What do you expect from this course?</a:t>
            </a:r>
          </a:p>
          <a:p>
            <a:endParaRPr lang="en-CA" dirty="0"/>
          </a:p>
          <a:p>
            <a:r>
              <a:rPr lang="en-CA" dirty="0"/>
              <a:t>Are there any additional topics you would like included in this course?</a:t>
            </a:r>
          </a:p>
          <a:p>
            <a:endParaRPr lang="en-CA" dirty="0"/>
          </a:p>
          <a:p>
            <a:r>
              <a:rPr lang="en-CA" dirty="0"/>
              <a:t>Are there any topics that are planned that you would rather not cover? Can you explain why?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560767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21</TotalTime>
  <Words>288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Getting Started</vt:lpstr>
      <vt:lpstr>What is your opinion?</vt:lpstr>
      <vt:lpstr>First Task</vt:lpstr>
      <vt:lpstr>Compare </vt:lpstr>
      <vt:lpstr>Needs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Whitehead, George E.K. (Prof.)</dc:creator>
  <cp:lastModifiedBy>Whitehead, George E.K. (Prof.)</cp:lastModifiedBy>
  <cp:revision>4</cp:revision>
  <dcterms:created xsi:type="dcterms:W3CDTF">2018-08-29T05:00:38Z</dcterms:created>
  <dcterms:modified xsi:type="dcterms:W3CDTF">2018-08-29T05:21:50Z</dcterms:modified>
</cp:coreProperties>
</file>