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82" r:id="rId2"/>
    <p:sldId id="280" r:id="rId3"/>
    <p:sldId id="285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440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99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0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78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27425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623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86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45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294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6370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848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871E2D-9795-49CF-9961-0C3D57B0E047}" type="datetimeFigureOut">
              <a:rPr lang="en-CA" smtClean="0"/>
              <a:pPr/>
              <a:t>2022-12-12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D6FC62-269B-4968-9535-F7B06FED785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550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rof.gwhitehead@gmail.com" TargetMode="External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D205-9DB3-4E74-A5CF-0D5BC751D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DF7EC-3725-4AB1-9739-A04FF5D965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TESOL II –  application Task</a:t>
            </a:r>
          </a:p>
        </p:txBody>
      </p:sp>
    </p:spTree>
    <p:extLst>
      <p:ext uri="{BB962C8B-B14F-4D97-AF65-F5344CB8AC3E}">
        <p14:creationId xmlns:p14="http://schemas.microsoft.com/office/powerpoint/2010/main" val="343216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8AB7-2E8B-42DB-822A-400D15B1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1BBB-9EAD-4312-A62D-070F2C3DB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86345"/>
            <a:ext cx="10178322" cy="4889270"/>
          </a:xfrm>
        </p:spPr>
        <p:txBody>
          <a:bodyPr>
            <a:normAutofit/>
          </a:bodyPr>
          <a:lstStyle/>
          <a:p>
            <a:r>
              <a:rPr lang="en-US" dirty="0"/>
              <a:t>Teach 5 vocabulary words based on the key principles we covered. </a:t>
            </a:r>
          </a:p>
          <a:p>
            <a:endParaRPr lang="en-US" dirty="0"/>
          </a:p>
          <a:p>
            <a:pPr lvl="1"/>
            <a:r>
              <a:rPr lang="en-US" dirty="0"/>
              <a:t>Comprehensible teacher talk</a:t>
            </a:r>
          </a:p>
          <a:p>
            <a:pPr lvl="1"/>
            <a:r>
              <a:rPr lang="en-US" dirty="0"/>
              <a:t>FUMP</a:t>
            </a:r>
          </a:p>
          <a:p>
            <a:pPr lvl="1"/>
            <a:r>
              <a:rPr lang="en-US" dirty="0"/>
              <a:t>Designing an appropriate PPT</a:t>
            </a:r>
          </a:p>
          <a:p>
            <a:pPr lvl="1"/>
            <a:r>
              <a:rPr lang="en-US" dirty="0"/>
              <a:t>Teaching meaning/ Key concept</a:t>
            </a:r>
          </a:p>
          <a:p>
            <a:pPr lvl="1"/>
            <a:r>
              <a:rPr lang="en-US" dirty="0"/>
              <a:t>Use of L1</a:t>
            </a:r>
          </a:p>
          <a:p>
            <a:pPr lvl="1"/>
            <a:r>
              <a:rPr lang="en-US" dirty="0"/>
              <a:t>CCQs</a:t>
            </a:r>
          </a:p>
          <a:p>
            <a:endParaRPr lang="en-US" dirty="0"/>
          </a:p>
          <a:p>
            <a:r>
              <a:rPr lang="en-US" dirty="0"/>
              <a:t>Can be from textbook of your choice or your own 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4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99C6-211F-4805-B398-81D0433B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for </a:t>
            </a:r>
            <a:r>
              <a:rPr lang="en-US"/>
              <a:t>each word</a:t>
            </a:r>
            <a:endParaRPr 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953110"/>
              </p:ext>
            </p:extLst>
          </p:nvPr>
        </p:nvGraphicFramePr>
        <p:xfrm>
          <a:off x="1250950" y="1371600"/>
          <a:ext cx="10179050" cy="504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810">
                  <a:extLst>
                    <a:ext uri="{9D8B030D-6E8A-4147-A177-3AD203B41FA5}">
                      <a16:colId xmlns:a16="http://schemas.microsoft.com/office/drawing/2014/main" val="208407028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3452511865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484996317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987412380"/>
                    </a:ext>
                  </a:extLst>
                </a:gridCol>
                <a:gridCol w="2035810">
                  <a:extLst>
                    <a:ext uri="{9D8B030D-6E8A-4147-A177-3AD203B41FA5}">
                      <a16:colId xmlns:a16="http://schemas.microsoft.com/office/drawing/2014/main" val="465948045"/>
                    </a:ext>
                  </a:extLst>
                </a:gridCol>
              </a:tblGrid>
              <a:tr h="7497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/>
                        <a:t>5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3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1</a:t>
                      </a:r>
                      <a:endParaRPr lang="ko-KR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580927"/>
                  </a:ext>
                </a:extLst>
              </a:tr>
              <a:tr h="430022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</a:t>
                      </a:r>
                      <a:r>
                        <a:rPr lang="en-US" altLang="ko-K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incorporates the majority of theories and practices </a:t>
                      </a:r>
                      <a:r>
                        <a:rPr lang="en-US" altLang="ko-K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covered in the TESOL II course and displays an </a:t>
                      </a:r>
                      <a:r>
                        <a:rPr lang="en-US" altLang="ko-K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excellent ability to practically apply </a:t>
                      </a:r>
                      <a:r>
                        <a:rPr lang="en-US" altLang="ko-K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they learned.</a:t>
                      </a:r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incorporates </a:t>
                      </a:r>
                      <a:r>
                        <a:rPr lang="en-US" altLang="ko-K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theories and practices </a:t>
                      </a:r>
                      <a:r>
                        <a:rPr lang="en-US" altLang="ko-K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covered in the TESOL II course and displays an </a:t>
                      </a:r>
                      <a:r>
                        <a:rPr lang="en-US" altLang="ko-K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adequate ability to practically apply </a:t>
                      </a:r>
                      <a:r>
                        <a:rPr lang="en-US" altLang="ko-K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they learned.</a:t>
                      </a:r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</a:t>
                      </a:r>
                      <a:r>
                        <a:rPr lang="en-US" altLang="ko-K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not incorporate many theories and practices</a:t>
                      </a:r>
                      <a:r>
                        <a:rPr lang="en-US" altLang="ko-K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covered in the TESOL II course </a:t>
                      </a:r>
                      <a:r>
                        <a:rPr lang="en-US" altLang="ko-K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displays a very low ability to practically apply </a:t>
                      </a:r>
                      <a:r>
                        <a:rPr lang="en-US" altLang="ko-K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they learned.</a:t>
                      </a:r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endParaRPr lang="ko-KR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095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37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655893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Additional Details</a:t>
            </a:r>
            <a:br>
              <a:rPr lang="en-US" dirty="0"/>
            </a:br>
            <a:r>
              <a:rPr lang="en-US" dirty="0"/>
              <a:t>&amp; </a:t>
            </a:r>
            <a:br>
              <a:rPr lang="en-US" dirty="0"/>
            </a:br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52" y="2713895"/>
            <a:ext cx="10178322" cy="4134678"/>
          </a:xfrm>
        </p:spPr>
        <p:txBody>
          <a:bodyPr>
            <a:normAutofit/>
          </a:bodyPr>
          <a:lstStyle/>
          <a:p>
            <a:pPr algn="ctr"/>
            <a:endParaRPr lang="en-US" dirty="0">
              <a:hlinkClick r:id="rId2"/>
            </a:endParaRPr>
          </a:p>
          <a:p>
            <a:r>
              <a:rPr lang="en-US" b="1" dirty="0"/>
              <a:t>Website: </a:t>
            </a:r>
            <a:r>
              <a:rPr lang="en-US" dirty="0"/>
              <a:t>profgwhitehead.weebly.com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ResearchGate Profile: </a:t>
            </a:r>
            <a:r>
              <a:rPr lang="en-US" dirty="0"/>
              <a:t>https://www.researchgate.net/profile/George_Whitehead4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Google Scholar Profile: </a:t>
            </a:r>
            <a:r>
              <a:rPr lang="en-US" dirty="0"/>
              <a:t>GEK Whitehead</a:t>
            </a:r>
          </a:p>
          <a:p>
            <a:endParaRPr lang="en-US" dirty="0"/>
          </a:p>
          <a:p>
            <a:r>
              <a:rPr lang="en-US" b="1" dirty="0"/>
              <a:t>Email: </a:t>
            </a:r>
            <a:r>
              <a:rPr lang="en-US" dirty="0">
                <a:hlinkClick r:id="rId3"/>
              </a:rPr>
              <a:t>prof.gwhitehead@gmail.com</a:t>
            </a:r>
            <a:endParaRPr lang="en-US" b="1" dirty="0"/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073" y="249453"/>
            <a:ext cx="2207102" cy="22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595</TotalTime>
  <Words>179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Final</vt:lpstr>
      <vt:lpstr>Application task</vt:lpstr>
      <vt:lpstr>Evaluation – for each word</vt:lpstr>
      <vt:lpstr>Additional Details &amp; 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Based Learning</dc:title>
  <dc:creator>george.gifle@gmail.com</dc:creator>
  <cp:lastModifiedBy>Reviewer</cp:lastModifiedBy>
  <cp:revision>87</cp:revision>
  <dcterms:created xsi:type="dcterms:W3CDTF">2016-06-20T01:19:44Z</dcterms:created>
  <dcterms:modified xsi:type="dcterms:W3CDTF">2022-12-12T08:05:00Z</dcterms:modified>
</cp:coreProperties>
</file>