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89AC-C9F6-47AA-9265-82CE6F9B9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Final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5FEA9-AF2B-47F9-AE80-87BA3A034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1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Portfolio Files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19BF7-E1AC-4EFC-BDB2-CCAEC6B3F5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Revised 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Literature Review Card –* This should be around 3-5 pages minimum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Literature Matrix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Literature Review – (1-2 pages)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DUE DATE: </a:t>
            </a:r>
            <a:r>
              <a:rPr lang="en-US"/>
              <a:t>Monday June 26</a:t>
            </a:r>
            <a:r>
              <a:rPr lang="en-US" baseline="30000"/>
              <a:t>th</a:t>
            </a:r>
            <a:r>
              <a:rPr lang="en-US"/>
              <a:t> 5pm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313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</TotalTime>
  <Words>34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Final portfolio</vt:lpstr>
      <vt:lpstr>Final Portfolio Files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portfolio</dc:title>
  <dc:creator>Whitehead, George E.K. (Prof.)</dc:creator>
  <cp:lastModifiedBy>Reviewer</cp:lastModifiedBy>
  <cp:revision>2</cp:revision>
  <dcterms:created xsi:type="dcterms:W3CDTF">2018-02-13T04:45:31Z</dcterms:created>
  <dcterms:modified xsi:type="dcterms:W3CDTF">2023-06-12T04:31:05Z</dcterms:modified>
</cp:coreProperties>
</file>