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563DD2-EE39-4364-A744-7A9FA976D6A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39BFF4-0757-4D20-A23F-727A2208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Teaching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Facing the Challenges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 your fellow teachers</a:t>
            </a:r>
            <a:endParaRPr lang="en-US" dirty="0"/>
          </a:p>
        </p:txBody>
      </p:sp>
      <p:sp>
        <p:nvSpPr>
          <p:cNvPr id="3074" name="AutoShape 2" descr="interview에 대한 이미지 검색결과"/>
          <p:cNvSpPr>
            <a:spLocks noChangeAspect="1" noChangeArrowheads="1"/>
          </p:cNvSpPr>
          <p:nvPr/>
        </p:nvSpPr>
        <p:spPr bwMode="auto">
          <a:xfrm>
            <a:off x="155575" y="-2033588"/>
            <a:ext cx="5638800" cy="4238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interview에 대한 이미지 검색결과"/>
          <p:cNvSpPr>
            <a:spLocks noChangeAspect="1" noChangeArrowheads="1"/>
          </p:cNvSpPr>
          <p:nvPr/>
        </p:nvSpPr>
        <p:spPr bwMode="auto">
          <a:xfrm>
            <a:off x="155575" y="-2033588"/>
            <a:ext cx="5638800" cy="4238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interview에 대한 이미지 검색결과"/>
          <p:cNvSpPr>
            <a:spLocks noChangeAspect="1" noChangeArrowheads="1"/>
          </p:cNvSpPr>
          <p:nvPr/>
        </p:nvSpPr>
        <p:spPr bwMode="auto">
          <a:xfrm>
            <a:off x="155575" y="-2033588"/>
            <a:ext cx="5638800" cy="4238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관련 이미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00200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Challenges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are your biggest challenges or difficulties as an English teacher?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general</a:t>
            </a:r>
          </a:p>
          <a:p>
            <a:r>
              <a:rPr lang="en-US" dirty="0" smtClean="0"/>
              <a:t>In the classroom</a:t>
            </a:r>
          </a:p>
          <a:p>
            <a:r>
              <a:rPr lang="en-US" dirty="0" smtClean="0"/>
              <a:t>In your school</a:t>
            </a:r>
          </a:p>
          <a:p>
            <a:endParaRPr lang="en-US" dirty="0"/>
          </a:p>
        </p:txBody>
      </p:sp>
      <p:pic>
        <p:nvPicPr>
          <p:cNvPr id="2050" name="Picture 2" descr="challenges에 대한 이미지 검색결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3438525" cy="2505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Counseling Workshop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Counseling rotation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You can choose 1-3 problems you would like to get counseling about.</a:t>
            </a:r>
          </a:p>
          <a:p>
            <a:pPr lvl="1"/>
            <a:endParaRPr lang="en-US" dirty="0" smtClean="0"/>
          </a:p>
          <a:p>
            <a:pPr lvl="1"/>
            <a:r>
              <a:rPr lang="en-US" sz="1400" dirty="0" smtClean="0"/>
              <a:t>1 problem with 3 different counselors</a:t>
            </a:r>
          </a:p>
          <a:p>
            <a:pPr lvl="1"/>
            <a:r>
              <a:rPr lang="en-US" sz="1400" dirty="0" smtClean="0"/>
              <a:t>2 problems, 1 problem with 2 counselors and 1 problem with 1 counselor. </a:t>
            </a:r>
          </a:p>
          <a:p>
            <a:pPr lvl="1"/>
            <a:r>
              <a:rPr lang="en-US" sz="1400" dirty="0" smtClean="0"/>
              <a:t>3 problems, 1 problem with each counselor</a:t>
            </a:r>
            <a:endParaRPr lang="en-US" sz="1400" dirty="0"/>
          </a:p>
        </p:txBody>
      </p:sp>
      <p:pic>
        <p:nvPicPr>
          <p:cNvPr id="1026" name="Picture 2" descr="counseling에 대한 이미지 검색결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962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78</Words>
  <Application>Microsoft Office PowerPoint</Application>
  <PresentationFormat>화면 슬라이드 쇼(4:3)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모양</vt:lpstr>
      <vt:lpstr>English Teaching </vt:lpstr>
      <vt:lpstr>Interview</vt:lpstr>
      <vt:lpstr>Biggest Challenges</vt:lpstr>
      <vt:lpstr>Counseling Workshop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Teaching </dc:title>
  <dc:creator>user</dc:creator>
  <cp:lastModifiedBy>user</cp:lastModifiedBy>
  <cp:revision>5</cp:revision>
  <dcterms:created xsi:type="dcterms:W3CDTF">2017-05-24T20:45:56Z</dcterms:created>
  <dcterms:modified xsi:type="dcterms:W3CDTF">2017-05-24T21:04:28Z</dcterms:modified>
</cp:coreProperties>
</file>