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7" r:id="rId11"/>
    <p:sldId id="272" r:id="rId12"/>
    <p:sldId id="273" r:id="rId13"/>
    <p:sldId id="274" r:id="rId14"/>
    <p:sldId id="275" r:id="rId15"/>
    <p:sldId id="279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9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9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9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9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9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9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9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9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9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9" name="Freeform 1938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0" name="Rounded Rectangle 1939"/>
          <p:cNvSpPr/>
          <p:nvPr/>
        </p:nvSpPr>
        <p:spPr>
          <a:xfrm>
            <a:off x="4622800" y="544671"/>
            <a:ext cx="73025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1752600"/>
            <a:ext cx="3122611" cy="30265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122612" cy="1140526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94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90770" y="800100"/>
            <a:ext cx="6766560" cy="5257800"/>
          </a:xfrm>
          <a:prstGeom prst="roundRect">
            <a:avLst>
              <a:gd name="adj" fmla="val 3488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7" name="Freeform 1946"/>
          <p:cNvSpPr>
            <a:spLocks/>
          </p:cNvSpPr>
          <p:nvPr/>
        </p:nvSpPr>
        <p:spPr bwMode="ltGray">
          <a:xfrm>
            <a:off x="1524" y="306324"/>
            <a:ext cx="12188952" cy="6245352"/>
          </a:xfrm>
          <a:custGeom>
            <a:avLst/>
            <a:gdLst>
              <a:gd name="T0" fmla="*/ 2545 w 2596"/>
              <a:gd name="T1" fmla="*/ 53 h 1873"/>
              <a:gd name="T2" fmla="*/ 2545 w 2596"/>
              <a:gd name="T3" fmla="*/ 51 h 1873"/>
              <a:gd name="T4" fmla="*/ 2495 w 2596"/>
              <a:gd name="T5" fmla="*/ 0 h 1873"/>
              <a:gd name="T6" fmla="*/ 106 w 2596"/>
              <a:gd name="T7" fmla="*/ 0 h 1873"/>
              <a:gd name="T8" fmla="*/ 51 w 2596"/>
              <a:gd name="T9" fmla="*/ 51 h 1873"/>
              <a:gd name="T10" fmla="*/ 51 w 2596"/>
              <a:gd name="T11" fmla="*/ 53 h 1873"/>
              <a:gd name="T12" fmla="*/ 0 w 2596"/>
              <a:gd name="T13" fmla="*/ 104 h 1873"/>
              <a:gd name="T14" fmla="*/ 0 w 2596"/>
              <a:gd name="T15" fmla="*/ 1781 h 1873"/>
              <a:gd name="T16" fmla="*/ 51 w 2596"/>
              <a:gd name="T17" fmla="*/ 1831 h 1873"/>
              <a:gd name="T18" fmla="*/ 52 w 2596"/>
              <a:gd name="T19" fmla="*/ 1831 h 1873"/>
              <a:gd name="T20" fmla="*/ 106 w 2596"/>
              <a:gd name="T21" fmla="*/ 1873 h 1873"/>
              <a:gd name="T22" fmla="*/ 2495 w 2596"/>
              <a:gd name="T23" fmla="*/ 1873 h 1873"/>
              <a:gd name="T24" fmla="*/ 2544 w 2596"/>
              <a:gd name="T25" fmla="*/ 1831 h 1873"/>
              <a:gd name="T26" fmla="*/ 2545 w 2596"/>
              <a:gd name="T27" fmla="*/ 1831 h 1873"/>
              <a:gd name="T28" fmla="*/ 2596 w 2596"/>
              <a:gd name="T29" fmla="*/ 1781 h 1873"/>
              <a:gd name="T30" fmla="*/ 2596 w 2596"/>
              <a:gd name="T31" fmla="*/ 104 h 1873"/>
              <a:gd name="T32" fmla="*/ 2545 w 2596"/>
              <a:gd name="T33" fmla="*/ 53 h 1873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9804 w 10000"/>
              <a:gd name="connsiteY12" fmla="*/ 9776 h 10000"/>
              <a:gd name="connsiteX13" fmla="*/ 10000 w 10000"/>
              <a:gd name="connsiteY13" fmla="*/ 9509 h 10000"/>
              <a:gd name="connsiteX14" fmla="*/ 10000 w 10000"/>
              <a:gd name="connsiteY14" fmla="*/ 555 h 10000"/>
              <a:gd name="connsiteX15" fmla="*/ 9804 w 10000"/>
              <a:gd name="connsiteY15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9800 w 10000"/>
              <a:gd name="connsiteY11" fmla="*/ 9776 h 10000"/>
              <a:gd name="connsiteX12" fmla="*/ 10000 w 10000"/>
              <a:gd name="connsiteY12" fmla="*/ 9509 h 10000"/>
              <a:gd name="connsiteX13" fmla="*/ 10000 w 10000"/>
              <a:gd name="connsiteY13" fmla="*/ 555 h 10000"/>
              <a:gd name="connsiteX14" fmla="*/ 9804 w 10000"/>
              <a:gd name="connsiteY14" fmla="*/ 283 h 10000"/>
              <a:gd name="connsiteX0" fmla="*/ 9804 w 10000"/>
              <a:gd name="connsiteY0" fmla="*/ 283 h 10000"/>
              <a:gd name="connsiteX1" fmla="*/ 9804 w 10000"/>
              <a:gd name="connsiteY1" fmla="*/ 272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6 w 10000"/>
              <a:gd name="connsiteY4" fmla="*/ 272 h 10000"/>
              <a:gd name="connsiteX5" fmla="*/ 196 w 10000"/>
              <a:gd name="connsiteY5" fmla="*/ 283 h 10000"/>
              <a:gd name="connsiteX6" fmla="*/ 0 w 10000"/>
              <a:gd name="connsiteY6" fmla="*/ 555 h 10000"/>
              <a:gd name="connsiteX7" fmla="*/ 0 w 10000"/>
              <a:gd name="connsiteY7" fmla="*/ 9509 h 10000"/>
              <a:gd name="connsiteX8" fmla="*/ 196 w 10000"/>
              <a:gd name="connsiteY8" fmla="*/ 9776 h 10000"/>
              <a:gd name="connsiteX9" fmla="*/ 200 w 10000"/>
              <a:gd name="connsiteY9" fmla="*/ 9776 h 10000"/>
              <a:gd name="connsiteX10" fmla="*/ 408 w 10000"/>
              <a:gd name="connsiteY10" fmla="*/ 10000 h 10000"/>
              <a:gd name="connsiteX11" fmla="*/ 10000 w 10000"/>
              <a:gd name="connsiteY11" fmla="*/ 9509 h 10000"/>
              <a:gd name="connsiteX12" fmla="*/ 10000 w 10000"/>
              <a:gd name="connsiteY12" fmla="*/ 555 h 10000"/>
              <a:gd name="connsiteX13" fmla="*/ 9804 w 10000"/>
              <a:gd name="connsiteY13" fmla="*/ 283 h 10000"/>
              <a:gd name="connsiteX0" fmla="*/ 10331 w 10527"/>
              <a:gd name="connsiteY0" fmla="*/ 283 h 10257"/>
              <a:gd name="connsiteX1" fmla="*/ 10331 w 10527"/>
              <a:gd name="connsiteY1" fmla="*/ 272 h 10257"/>
              <a:gd name="connsiteX2" fmla="*/ 10138 w 10527"/>
              <a:gd name="connsiteY2" fmla="*/ 0 h 10257"/>
              <a:gd name="connsiteX3" fmla="*/ 935 w 10527"/>
              <a:gd name="connsiteY3" fmla="*/ 0 h 10257"/>
              <a:gd name="connsiteX4" fmla="*/ 723 w 10527"/>
              <a:gd name="connsiteY4" fmla="*/ 272 h 10257"/>
              <a:gd name="connsiteX5" fmla="*/ 723 w 10527"/>
              <a:gd name="connsiteY5" fmla="*/ 283 h 10257"/>
              <a:gd name="connsiteX6" fmla="*/ 527 w 10527"/>
              <a:gd name="connsiteY6" fmla="*/ 555 h 10257"/>
              <a:gd name="connsiteX7" fmla="*/ 527 w 10527"/>
              <a:gd name="connsiteY7" fmla="*/ 9509 h 10257"/>
              <a:gd name="connsiteX8" fmla="*/ 723 w 10527"/>
              <a:gd name="connsiteY8" fmla="*/ 9776 h 10257"/>
              <a:gd name="connsiteX9" fmla="*/ 727 w 10527"/>
              <a:gd name="connsiteY9" fmla="*/ 9776 h 10257"/>
              <a:gd name="connsiteX10" fmla="*/ 10527 w 10527"/>
              <a:gd name="connsiteY10" fmla="*/ 9509 h 10257"/>
              <a:gd name="connsiteX11" fmla="*/ 10527 w 10527"/>
              <a:gd name="connsiteY11" fmla="*/ 555 h 10257"/>
              <a:gd name="connsiteX12" fmla="*/ 10331 w 10527"/>
              <a:gd name="connsiteY12" fmla="*/ 283 h 10257"/>
              <a:gd name="connsiteX0" fmla="*/ 10403 w 10599"/>
              <a:gd name="connsiteY0" fmla="*/ 283 h 10268"/>
              <a:gd name="connsiteX1" fmla="*/ 10403 w 10599"/>
              <a:gd name="connsiteY1" fmla="*/ 272 h 10268"/>
              <a:gd name="connsiteX2" fmla="*/ 10210 w 10599"/>
              <a:gd name="connsiteY2" fmla="*/ 0 h 10268"/>
              <a:gd name="connsiteX3" fmla="*/ 1007 w 10599"/>
              <a:gd name="connsiteY3" fmla="*/ 0 h 10268"/>
              <a:gd name="connsiteX4" fmla="*/ 795 w 10599"/>
              <a:gd name="connsiteY4" fmla="*/ 272 h 10268"/>
              <a:gd name="connsiteX5" fmla="*/ 795 w 10599"/>
              <a:gd name="connsiteY5" fmla="*/ 283 h 10268"/>
              <a:gd name="connsiteX6" fmla="*/ 599 w 10599"/>
              <a:gd name="connsiteY6" fmla="*/ 555 h 10268"/>
              <a:gd name="connsiteX7" fmla="*/ 599 w 10599"/>
              <a:gd name="connsiteY7" fmla="*/ 9509 h 10268"/>
              <a:gd name="connsiteX8" fmla="*/ 795 w 10599"/>
              <a:gd name="connsiteY8" fmla="*/ 9776 h 10268"/>
              <a:gd name="connsiteX9" fmla="*/ 10599 w 10599"/>
              <a:gd name="connsiteY9" fmla="*/ 9509 h 10268"/>
              <a:gd name="connsiteX10" fmla="*/ 10599 w 10599"/>
              <a:gd name="connsiteY10" fmla="*/ 555 h 10268"/>
              <a:gd name="connsiteX11" fmla="*/ 10403 w 10599"/>
              <a:gd name="connsiteY11" fmla="*/ 283 h 10268"/>
              <a:gd name="connsiteX0" fmla="*/ 10544 w 10740"/>
              <a:gd name="connsiteY0" fmla="*/ 283 h 10628"/>
              <a:gd name="connsiteX1" fmla="*/ 10544 w 10740"/>
              <a:gd name="connsiteY1" fmla="*/ 272 h 10628"/>
              <a:gd name="connsiteX2" fmla="*/ 10351 w 10740"/>
              <a:gd name="connsiteY2" fmla="*/ 0 h 10628"/>
              <a:gd name="connsiteX3" fmla="*/ 1148 w 10740"/>
              <a:gd name="connsiteY3" fmla="*/ 0 h 10628"/>
              <a:gd name="connsiteX4" fmla="*/ 936 w 10740"/>
              <a:gd name="connsiteY4" fmla="*/ 272 h 10628"/>
              <a:gd name="connsiteX5" fmla="*/ 936 w 10740"/>
              <a:gd name="connsiteY5" fmla="*/ 283 h 10628"/>
              <a:gd name="connsiteX6" fmla="*/ 740 w 10740"/>
              <a:gd name="connsiteY6" fmla="*/ 555 h 10628"/>
              <a:gd name="connsiteX7" fmla="*/ 740 w 10740"/>
              <a:gd name="connsiteY7" fmla="*/ 9509 h 10628"/>
              <a:gd name="connsiteX8" fmla="*/ 10740 w 10740"/>
              <a:gd name="connsiteY8" fmla="*/ 9509 h 10628"/>
              <a:gd name="connsiteX9" fmla="*/ 10740 w 10740"/>
              <a:gd name="connsiteY9" fmla="*/ 555 h 10628"/>
              <a:gd name="connsiteX10" fmla="*/ 10544 w 10740"/>
              <a:gd name="connsiteY10" fmla="*/ 283 h 10628"/>
              <a:gd name="connsiteX0" fmla="*/ 10544 w 10740"/>
              <a:gd name="connsiteY0" fmla="*/ 283 h 9509"/>
              <a:gd name="connsiteX1" fmla="*/ 10544 w 10740"/>
              <a:gd name="connsiteY1" fmla="*/ 272 h 9509"/>
              <a:gd name="connsiteX2" fmla="*/ 10351 w 10740"/>
              <a:gd name="connsiteY2" fmla="*/ 0 h 9509"/>
              <a:gd name="connsiteX3" fmla="*/ 1148 w 10740"/>
              <a:gd name="connsiteY3" fmla="*/ 0 h 9509"/>
              <a:gd name="connsiteX4" fmla="*/ 936 w 10740"/>
              <a:gd name="connsiteY4" fmla="*/ 272 h 9509"/>
              <a:gd name="connsiteX5" fmla="*/ 936 w 10740"/>
              <a:gd name="connsiteY5" fmla="*/ 283 h 9509"/>
              <a:gd name="connsiteX6" fmla="*/ 740 w 10740"/>
              <a:gd name="connsiteY6" fmla="*/ 555 h 9509"/>
              <a:gd name="connsiteX7" fmla="*/ 740 w 10740"/>
              <a:gd name="connsiteY7" fmla="*/ 9509 h 9509"/>
              <a:gd name="connsiteX8" fmla="*/ 10740 w 10740"/>
              <a:gd name="connsiteY8" fmla="*/ 9509 h 9509"/>
              <a:gd name="connsiteX9" fmla="*/ 10740 w 10740"/>
              <a:gd name="connsiteY9" fmla="*/ 555 h 9509"/>
              <a:gd name="connsiteX10" fmla="*/ 10544 w 10740"/>
              <a:gd name="connsiteY10" fmla="*/ 283 h 9509"/>
              <a:gd name="connsiteX0" fmla="*/ 9129 w 9311"/>
              <a:gd name="connsiteY0" fmla="*/ 298 h 10000"/>
              <a:gd name="connsiteX1" fmla="*/ 9129 w 9311"/>
              <a:gd name="connsiteY1" fmla="*/ 286 h 10000"/>
              <a:gd name="connsiteX2" fmla="*/ 8949 w 9311"/>
              <a:gd name="connsiteY2" fmla="*/ 0 h 10000"/>
              <a:gd name="connsiteX3" fmla="*/ 380 w 9311"/>
              <a:gd name="connsiteY3" fmla="*/ 0 h 10000"/>
              <a:gd name="connsiteX4" fmla="*/ 183 w 9311"/>
              <a:gd name="connsiteY4" fmla="*/ 286 h 10000"/>
              <a:gd name="connsiteX5" fmla="*/ 183 w 9311"/>
              <a:gd name="connsiteY5" fmla="*/ 298 h 10000"/>
              <a:gd name="connsiteX6" fmla="*/ 0 w 9311"/>
              <a:gd name="connsiteY6" fmla="*/ 584 h 10000"/>
              <a:gd name="connsiteX7" fmla="*/ 0 w 9311"/>
              <a:gd name="connsiteY7" fmla="*/ 10000 h 10000"/>
              <a:gd name="connsiteX8" fmla="*/ 9311 w 9311"/>
              <a:gd name="connsiteY8" fmla="*/ 10000 h 10000"/>
              <a:gd name="connsiteX9" fmla="*/ 9311 w 9311"/>
              <a:gd name="connsiteY9" fmla="*/ 584 h 10000"/>
              <a:gd name="connsiteX10" fmla="*/ 9129 w 9311"/>
              <a:gd name="connsiteY10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408 w 10000"/>
              <a:gd name="connsiteY3" fmla="*/ 0 h 10000"/>
              <a:gd name="connsiteX4" fmla="*/ 197 w 10000"/>
              <a:gd name="connsiteY4" fmla="*/ 286 h 10000"/>
              <a:gd name="connsiteX5" fmla="*/ 0 w 10000"/>
              <a:gd name="connsiteY5" fmla="*/ 584 h 10000"/>
              <a:gd name="connsiteX6" fmla="*/ 0 w 10000"/>
              <a:gd name="connsiteY6" fmla="*/ 10000 h 10000"/>
              <a:gd name="connsiteX7" fmla="*/ 10000 w 10000"/>
              <a:gd name="connsiteY7" fmla="*/ 10000 h 10000"/>
              <a:gd name="connsiteX8" fmla="*/ 10000 w 10000"/>
              <a:gd name="connsiteY8" fmla="*/ 584 h 10000"/>
              <a:gd name="connsiteX9" fmla="*/ 9805 w 10000"/>
              <a:gd name="connsiteY9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197 w 10000"/>
              <a:gd name="connsiteY3" fmla="*/ 286 h 10000"/>
              <a:gd name="connsiteX4" fmla="*/ 0 w 10000"/>
              <a:gd name="connsiteY4" fmla="*/ 584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84 h 10000"/>
              <a:gd name="connsiteX8" fmla="*/ 9805 w 10000"/>
              <a:gd name="connsiteY8" fmla="*/ 298 h 10000"/>
              <a:gd name="connsiteX0" fmla="*/ 9805 w 10000"/>
              <a:gd name="connsiteY0" fmla="*/ 298 h 10000"/>
              <a:gd name="connsiteX1" fmla="*/ 9805 w 10000"/>
              <a:gd name="connsiteY1" fmla="*/ 286 h 10000"/>
              <a:gd name="connsiteX2" fmla="*/ 9611 w 10000"/>
              <a:gd name="connsiteY2" fmla="*/ 0 h 10000"/>
              <a:gd name="connsiteX3" fmla="*/ 0 w 10000"/>
              <a:gd name="connsiteY3" fmla="*/ 584 h 10000"/>
              <a:gd name="connsiteX4" fmla="*/ 0 w 10000"/>
              <a:gd name="connsiteY4" fmla="*/ 10000 h 10000"/>
              <a:gd name="connsiteX5" fmla="*/ 10000 w 10000"/>
              <a:gd name="connsiteY5" fmla="*/ 10000 h 10000"/>
              <a:gd name="connsiteX6" fmla="*/ 10000 w 10000"/>
              <a:gd name="connsiteY6" fmla="*/ 584 h 10000"/>
              <a:gd name="connsiteX7" fmla="*/ 9805 w 10000"/>
              <a:gd name="connsiteY7" fmla="*/ 298 h 10000"/>
              <a:gd name="connsiteX0" fmla="*/ 9805 w 10531"/>
              <a:gd name="connsiteY0" fmla="*/ 507 h 10209"/>
              <a:gd name="connsiteX1" fmla="*/ 9805 w 10531"/>
              <a:gd name="connsiteY1" fmla="*/ 495 h 10209"/>
              <a:gd name="connsiteX2" fmla="*/ 0 w 10531"/>
              <a:gd name="connsiteY2" fmla="*/ 793 h 10209"/>
              <a:gd name="connsiteX3" fmla="*/ 0 w 10531"/>
              <a:gd name="connsiteY3" fmla="*/ 10209 h 10209"/>
              <a:gd name="connsiteX4" fmla="*/ 10000 w 10531"/>
              <a:gd name="connsiteY4" fmla="*/ 10209 h 10209"/>
              <a:gd name="connsiteX5" fmla="*/ 10000 w 10531"/>
              <a:gd name="connsiteY5" fmla="*/ 793 h 10209"/>
              <a:gd name="connsiteX6" fmla="*/ 9805 w 10531"/>
              <a:gd name="connsiteY6" fmla="*/ 507 h 10209"/>
              <a:gd name="connsiteX0" fmla="*/ 10000 w 10592"/>
              <a:gd name="connsiteY0" fmla="*/ 805 h 10221"/>
              <a:gd name="connsiteX1" fmla="*/ 9805 w 10592"/>
              <a:gd name="connsiteY1" fmla="*/ 507 h 10221"/>
              <a:gd name="connsiteX2" fmla="*/ 0 w 10592"/>
              <a:gd name="connsiteY2" fmla="*/ 805 h 10221"/>
              <a:gd name="connsiteX3" fmla="*/ 0 w 10592"/>
              <a:gd name="connsiteY3" fmla="*/ 10221 h 10221"/>
              <a:gd name="connsiteX4" fmla="*/ 10000 w 10592"/>
              <a:gd name="connsiteY4" fmla="*/ 10221 h 10221"/>
              <a:gd name="connsiteX5" fmla="*/ 10000 w 10592"/>
              <a:gd name="connsiteY5" fmla="*/ 805 h 10221"/>
              <a:gd name="connsiteX0" fmla="*/ 10740 w 10740"/>
              <a:gd name="connsiteY0" fmla="*/ 1176 h 10592"/>
              <a:gd name="connsiteX1" fmla="*/ 740 w 10740"/>
              <a:gd name="connsiteY1" fmla="*/ 1176 h 10592"/>
              <a:gd name="connsiteX2" fmla="*/ 740 w 10740"/>
              <a:gd name="connsiteY2" fmla="*/ 10592 h 10592"/>
              <a:gd name="connsiteX3" fmla="*/ 10740 w 10740"/>
              <a:gd name="connsiteY3" fmla="*/ 10592 h 10592"/>
              <a:gd name="connsiteX4" fmla="*/ 10740 w 10740"/>
              <a:gd name="connsiteY4" fmla="*/ 1176 h 10592"/>
              <a:gd name="connsiteX0" fmla="*/ 10740 w 10740"/>
              <a:gd name="connsiteY0" fmla="*/ 0 h 9416"/>
              <a:gd name="connsiteX1" fmla="*/ 740 w 10740"/>
              <a:gd name="connsiteY1" fmla="*/ 0 h 9416"/>
              <a:gd name="connsiteX2" fmla="*/ 740 w 10740"/>
              <a:gd name="connsiteY2" fmla="*/ 9416 h 9416"/>
              <a:gd name="connsiteX3" fmla="*/ 10740 w 10740"/>
              <a:gd name="connsiteY3" fmla="*/ 9416 h 9416"/>
              <a:gd name="connsiteX4" fmla="*/ 10740 w 10740"/>
              <a:gd name="connsiteY4" fmla="*/ 0 h 9416"/>
              <a:gd name="connsiteX0" fmla="*/ 9311 w 9311"/>
              <a:gd name="connsiteY0" fmla="*/ 0 h 10000"/>
              <a:gd name="connsiteX1" fmla="*/ 0 w 9311"/>
              <a:gd name="connsiteY1" fmla="*/ 0 h 10000"/>
              <a:gd name="connsiteX2" fmla="*/ 0 w 9311"/>
              <a:gd name="connsiteY2" fmla="*/ 10000 h 10000"/>
              <a:gd name="connsiteX3" fmla="*/ 9311 w 9311"/>
              <a:gd name="connsiteY3" fmla="*/ 10000 h 10000"/>
              <a:gd name="connsiteX4" fmla="*/ 9311 w 931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" h="10000">
                <a:moveTo>
                  <a:pt x="9311" y="0"/>
                </a:moveTo>
                <a:lnTo>
                  <a:pt x="0" y="0"/>
                </a:lnTo>
                <a:lnTo>
                  <a:pt x="0" y="10000"/>
                </a:lnTo>
                <a:lnTo>
                  <a:pt x="9311" y="10000"/>
                </a:lnTo>
                <a:lnTo>
                  <a:pt x="9311" y="0"/>
                </a:ln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48" name="Rounded Rectangle 1947"/>
          <p:cNvSpPr/>
          <p:nvPr/>
        </p:nvSpPr>
        <p:spPr>
          <a:xfrm>
            <a:off x="266700" y="544671"/>
            <a:ext cx="11658600" cy="5768658"/>
          </a:xfrm>
          <a:prstGeom prst="roundRect">
            <a:avLst>
              <a:gd name="adj" fmla="val 5517"/>
            </a:avLst>
          </a:prstGeom>
          <a:noFill/>
          <a:ln w="25400">
            <a:solidFill>
              <a:schemeClr val="tx1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5471" y="800100"/>
            <a:ext cx="5394960" cy="5257800"/>
          </a:xfrm>
          <a:prstGeom prst="roundRect">
            <a:avLst>
              <a:gd name="adj" fmla="val 3304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195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64790" y="800100"/>
            <a:ext cx="5394960" cy="5257800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6"/>
          <p:cNvGrpSpPr>
            <a:grpSpLocks noChangeAspect="1"/>
          </p:cNvGrpSpPr>
          <p:nvPr/>
        </p:nvGrpSpPr>
        <p:grpSpPr bwMode="auto">
          <a:xfrm>
            <a:off x="-64" y="-4105"/>
            <a:ext cx="12188952" cy="6866210"/>
            <a:chOff x="3" y="-2"/>
            <a:chExt cx="7676" cy="4324"/>
          </a:xfrm>
          <a:solidFill>
            <a:schemeClr val="bg1">
              <a:alpha val="30000"/>
            </a:schemeClr>
          </a:solidFill>
        </p:grpSpPr>
        <p:grpSp>
          <p:nvGrpSpPr>
            <p:cNvPr id="8" name="Group 357"/>
            <p:cNvGrpSpPr>
              <a:grpSpLocks/>
            </p:cNvGrpSpPr>
            <p:nvPr/>
          </p:nvGrpSpPr>
          <p:grpSpPr bwMode="auto">
            <a:xfrm>
              <a:off x="3" y="-2"/>
              <a:ext cx="5735" cy="596"/>
              <a:chOff x="3" y="-2"/>
              <a:chExt cx="5735" cy="596"/>
            </a:xfrm>
            <a:grpFill/>
          </p:grpSpPr>
          <p:sp>
            <p:nvSpPr>
              <p:cNvPr id="1738" name="Freeform 157"/>
              <p:cNvSpPr>
                <a:spLocks/>
              </p:cNvSpPr>
              <p:nvPr/>
            </p:nvSpPr>
            <p:spPr bwMode="auto">
              <a:xfrm>
                <a:off x="3" y="-2"/>
                <a:ext cx="48" cy="64"/>
              </a:xfrm>
              <a:custGeom>
                <a:avLst/>
                <a:gdLst>
                  <a:gd name="T0" fmla="*/ 4 w 24"/>
                  <a:gd name="T1" fmla="*/ 32 h 32"/>
                  <a:gd name="T2" fmla="*/ 0 w 24"/>
                  <a:gd name="T3" fmla="*/ 27 h 32"/>
                  <a:gd name="T4" fmla="*/ 0 w 24"/>
                  <a:gd name="T5" fmla="*/ 3 h 32"/>
                  <a:gd name="T6" fmla="*/ 4 w 24"/>
                  <a:gd name="T7" fmla="*/ 7 h 32"/>
                  <a:gd name="T8" fmla="*/ 20 w 24"/>
                  <a:gd name="T9" fmla="*/ 5 h 32"/>
                  <a:gd name="T10" fmla="*/ 18 w 24"/>
                  <a:gd name="T11" fmla="*/ 19 h 32"/>
                  <a:gd name="T12" fmla="*/ 4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4" y="32"/>
                    </a:moveTo>
                    <a:cubicBezTo>
                      <a:pt x="3" y="30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3" y="5"/>
                      <a:pt x="4" y="7"/>
                    </a:cubicBezTo>
                    <a:cubicBezTo>
                      <a:pt x="8" y="1"/>
                      <a:pt x="16" y="0"/>
                      <a:pt x="20" y="5"/>
                    </a:cubicBezTo>
                    <a:cubicBezTo>
                      <a:pt x="24" y="9"/>
                      <a:pt x="24" y="15"/>
                      <a:pt x="18" y="19"/>
                    </a:cubicBezTo>
                    <a:cubicBezTo>
                      <a:pt x="12" y="24"/>
                      <a:pt x="9" y="25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158"/>
              <p:cNvSpPr>
                <a:spLocks/>
              </p:cNvSpPr>
              <p:nvPr/>
            </p:nvSpPr>
            <p:spPr bwMode="auto">
              <a:xfrm>
                <a:off x="1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59"/>
              <p:cNvSpPr>
                <a:spLocks/>
              </p:cNvSpPr>
              <p:nvPr/>
            </p:nvSpPr>
            <p:spPr bwMode="auto">
              <a:xfrm>
                <a:off x="247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60"/>
              <p:cNvSpPr>
                <a:spLocks/>
              </p:cNvSpPr>
              <p:nvPr/>
            </p:nvSpPr>
            <p:spPr bwMode="auto">
              <a:xfrm>
                <a:off x="3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61"/>
              <p:cNvSpPr>
                <a:spLocks/>
              </p:cNvSpPr>
              <p:nvPr/>
            </p:nvSpPr>
            <p:spPr bwMode="auto">
              <a:xfrm>
                <a:off x="52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62"/>
              <p:cNvSpPr>
                <a:spLocks/>
              </p:cNvSpPr>
              <p:nvPr/>
            </p:nvSpPr>
            <p:spPr bwMode="auto">
              <a:xfrm>
                <a:off x="6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63"/>
              <p:cNvSpPr>
                <a:spLocks/>
              </p:cNvSpPr>
              <p:nvPr/>
            </p:nvSpPr>
            <p:spPr bwMode="auto">
              <a:xfrm>
                <a:off x="79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64"/>
              <p:cNvSpPr>
                <a:spLocks/>
              </p:cNvSpPr>
              <p:nvPr/>
            </p:nvSpPr>
            <p:spPr bwMode="auto">
              <a:xfrm>
                <a:off x="933" y="-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65"/>
              <p:cNvSpPr>
                <a:spLocks/>
              </p:cNvSpPr>
              <p:nvPr/>
            </p:nvSpPr>
            <p:spPr bwMode="auto">
              <a:xfrm>
                <a:off x="1070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66"/>
              <p:cNvSpPr>
                <a:spLocks/>
              </p:cNvSpPr>
              <p:nvPr/>
            </p:nvSpPr>
            <p:spPr bwMode="auto">
              <a:xfrm>
                <a:off x="1206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67"/>
              <p:cNvSpPr>
                <a:spLocks/>
              </p:cNvSpPr>
              <p:nvPr/>
            </p:nvSpPr>
            <p:spPr bwMode="auto">
              <a:xfrm>
                <a:off x="134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68"/>
              <p:cNvSpPr>
                <a:spLocks/>
              </p:cNvSpPr>
              <p:nvPr/>
            </p:nvSpPr>
            <p:spPr bwMode="auto">
              <a:xfrm>
                <a:off x="14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69"/>
              <p:cNvSpPr>
                <a:spLocks/>
              </p:cNvSpPr>
              <p:nvPr/>
            </p:nvSpPr>
            <p:spPr bwMode="auto">
              <a:xfrm>
                <a:off x="16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70"/>
              <p:cNvSpPr>
                <a:spLocks/>
              </p:cNvSpPr>
              <p:nvPr/>
            </p:nvSpPr>
            <p:spPr bwMode="auto">
              <a:xfrm>
                <a:off x="1754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71"/>
              <p:cNvSpPr>
                <a:spLocks/>
              </p:cNvSpPr>
              <p:nvPr/>
            </p:nvSpPr>
            <p:spPr bwMode="auto">
              <a:xfrm>
                <a:off x="18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72"/>
              <p:cNvSpPr>
                <a:spLocks/>
              </p:cNvSpPr>
              <p:nvPr/>
            </p:nvSpPr>
            <p:spPr bwMode="auto">
              <a:xfrm>
                <a:off x="202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73"/>
              <p:cNvSpPr>
                <a:spLocks/>
              </p:cNvSpPr>
              <p:nvPr/>
            </p:nvSpPr>
            <p:spPr bwMode="auto">
              <a:xfrm>
                <a:off x="216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74"/>
              <p:cNvSpPr>
                <a:spLocks/>
              </p:cNvSpPr>
              <p:nvPr/>
            </p:nvSpPr>
            <p:spPr bwMode="auto">
              <a:xfrm>
                <a:off x="230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175"/>
              <p:cNvSpPr>
                <a:spLocks/>
              </p:cNvSpPr>
              <p:nvPr/>
            </p:nvSpPr>
            <p:spPr bwMode="auto">
              <a:xfrm>
                <a:off x="244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176"/>
              <p:cNvSpPr>
                <a:spLocks/>
              </p:cNvSpPr>
              <p:nvPr/>
            </p:nvSpPr>
            <p:spPr bwMode="auto">
              <a:xfrm>
                <a:off x="257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77"/>
              <p:cNvSpPr>
                <a:spLocks/>
              </p:cNvSpPr>
              <p:nvPr/>
            </p:nvSpPr>
            <p:spPr bwMode="auto">
              <a:xfrm>
                <a:off x="271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78"/>
              <p:cNvSpPr>
                <a:spLocks/>
              </p:cNvSpPr>
              <p:nvPr/>
            </p:nvSpPr>
            <p:spPr bwMode="auto">
              <a:xfrm>
                <a:off x="2852" y="-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79"/>
              <p:cNvSpPr>
                <a:spLocks/>
              </p:cNvSpPr>
              <p:nvPr/>
            </p:nvSpPr>
            <p:spPr bwMode="auto">
              <a:xfrm>
                <a:off x="298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80"/>
              <p:cNvSpPr>
                <a:spLocks/>
              </p:cNvSpPr>
              <p:nvPr/>
            </p:nvSpPr>
            <p:spPr bwMode="auto">
              <a:xfrm>
                <a:off x="312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81"/>
              <p:cNvSpPr>
                <a:spLocks/>
              </p:cNvSpPr>
              <p:nvPr/>
            </p:nvSpPr>
            <p:spPr bwMode="auto">
              <a:xfrm>
                <a:off x="3261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82"/>
              <p:cNvSpPr>
                <a:spLocks/>
              </p:cNvSpPr>
              <p:nvPr/>
            </p:nvSpPr>
            <p:spPr bwMode="auto">
              <a:xfrm>
                <a:off x="339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83"/>
              <p:cNvSpPr>
                <a:spLocks/>
              </p:cNvSpPr>
              <p:nvPr/>
            </p:nvSpPr>
            <p:spPr bwMode="auto">
              <a:xfrm>
                <a:off x="353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84"/>
              <p:cNvSpPr>
                <a:spLocks/>
              </p:cNvSpPr>
              <p:nvPr/>
            </p:nvSpPr>
            <p:spPr bwMode="auto">
              <a:xfrm>
                <a:off x="367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85"/>
              <p:cNvSpPr>
                <a:spLocks/>
              </p:cNvSpPr>
              <p:nvPr/>
            </p:nvSpPr>
            <p:spPr bwMode="auto">
              <a:xfrm>
                <a:off x="381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86"/>
              <p:cNvSpPr>
                <a:spLocks/>
              </p:cNvSpPr>
              <p:nvPr/>
            </p:nvSpPr>
            <p:spPr bwMode="auto">
              <a:xfrm>
                <a:off x="394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87"/>
              <p:cNvSpPr>
                <a:spLocks/>
              </p:cNvSpPr>
              <p:nvPr/>
            </p:nvSpPr>
            <p:spPr bwMode="auto">
              <a:xfrm>
                <a:off x="408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88"/>
              <p:cNvSpPr>
                <a:spLocks/>
              </p:cNvSpPr>
              <p:nvPr/>
            </p:nvSpPr>
            <p:spPr bwMode="auto">
              <a:xfrm>
                <a:off x="4221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89"/>
              <p:cNvSpPr>
                <a:spLocks/>
              </p:cNvSpPr>
              <p:nvPr/>
            </p:nvSpPr>
            <p:spPr bwMode="auto">
              <a:xfrm>
                <a:off x="435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0"/>
              <p:cNvSpPr>
                <a:spLocks/>
              </p:cNvSpPr>
              <p:nvPr/>
            </p:nvSpPr>
            <p:spPr bwMode="auto">
              <a:xfrm>
                <a:off x="4495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1"/>
              <p:cNvSpPr>
                <a:spLocks/>
              </p:cNvSpPr>
              <p:nvPr/>
            </p:nvSpPr>
            <p:spPr bwMode="auto">
              <a:xfrm>
                <a:off x="4633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2"/>
              <p:cNvSpPr>
                <a:spLocks/>
              </p:cNvSpPr>
              <p:nvPr/>
            </p:nvSpPr>
            <p:spPr bwMode="auto">
              <a:xfrm>
                <a:off x="4769" y="-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193"/>
              <p:cNvSpPr>
                <a:spLocks/>
              </p:cNvSpPr>
              <p:nvPr/>
            </p:nvSpPr>
            <p:spPr bwMode="auto">
              <a:xfrm>
                <a:off x="490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4"/>
              <p:cNvSpPr>
                <a:spLocks/>
              </p:cNvSpPr>
              <p:nvPr/>
            </p:nvSpPr>
            <p:spPr bwMode="auto">
              <a:xfrm>
                <a:off x="504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5"/>
              <p:cNvSpPr>
                <a:spLocks/>
              </p:cNvSpPr>
              <p:nvPr/>
            </p:nvSpPr>
            <p:spPr bwMode="auto">
              <a:xfrm>
                <a:off x="518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6"/>
              <p:cNvSpPr>
                <a:spLocks/>
              </p:cNvSpPr>
              <p:nvPr/>
            </p:nvSpPr>
            <p:spPr bwMode="auto">
              <a:xfrm>
                <a:off x="531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"/>
              <p:cNvSpPr>
                <a:spLocks/>
              </p:cNvSpPr>
              <p:nvPr/>
            </p:nvSpPr>
            <p:spPr bwMode="auto">
              <a:xfrm>
                <a:off x="545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8"/>
              <p:cNvSpPr>
                <a:spLocks/>
              </p:cNvSpPr>
              <p:nvPr/>
            </p:nvSpPr>
            <p:spPr bwMode="auto">
              <a:xfrm>
                <a:off x="559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9"/>
              <p:cNvSpPr>
                <a:spLocks/>
              </p:cNvSpPr>
              <p:nvPr/>
            </p:nvSpPr>
            <p:spPr bwMode="auto">
              <a:xfrm>
                <a:off x="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200"/>
              <p:cNvSpPr>
                <a:spLocks/>
              </p:cNvSpPr>
              <p:nvPr/>
            </p:nvSpPr>
            <p:spPr bwMode="auto">
              <a:xfrm>
                <a:off x="17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201"/>
              <p:cNvSpPr>
                <a:spLocks/>
              </p:cNvSpPr>
              <p:nvPr/>
            </p:nvSpPr>
            <p:spPr bwMode="auto">
              <a:xfrm>
                <a:off x="3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202"/>
              <p:cNvSpPr>
                <a:spLocks/>
              </p:cNvSpPr>
              <p:nvPr/>
            </p:nvSpPr>
            <p:spPr bwMode="auto">
              <a:xfrm>
                <a:off x="45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203"/>
              <p:cNvSpPr>
                <a:spLocks/>
              </p:cNvSpPr>
              <p:nvPr/>
            </p:nvSpPr>
            <p:spPr bwMode="auto">
              <a:xfrm>
                <a:off x="59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204"/>
              <p:cNvSpPr>
                <a:spLocks/>
              </p:cNvSpPr>
              <p:nvPr/>
            </p:nvSpPr>
            <p:spPr bwMode="auto">
              <a:xfrm>
                <a:off x="72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205"/>
              <p:cNvSpPr>
                <a:spLocks/>
              </p:cNvSpPr>
              <p:nvPr/>
            </p:nvSpPr>
            <p:spPr bwMode="auto">
              <a:xfrm>
                <a:off x="86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206"/>
              <p:cNvSpPr>
                <a:spLocks/>
              </p:cNvSpPr>
              <p:nvPr/>
            </p:nvSpPr>
            <p:spPr bwMode="auto">
              <a:xfrm>
                <a:off x="1003" y="13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207"/>
              <p:cNvSpPr>
                <a:spLocks/>
              </p:cNvSpPr>
              <p:nvPr/>
            </p:nvSpPr>
            <p:spPr bwMode="auto">
              <a:xfrm>
                <a:off x="1138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208"/>
              <p:cNvSpPr>
                <a:spLocks/>
              </p:cNvSpPr>
              <p:nvPr/>
            </p:nvSpPr>
            <p:spPr bwMode="auto">
              <a:xfrm>
                <a:off x="12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209"/>
              <p:cNvSpPr>
                <a:spLocks/>
              </p:cNvSpPr>
              <p:nvPr/>
            </p:nvSpPr>
            <p:spPr bwMode="auto">
              <a:xfrm>
                <a:off x="141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210"/>
              <p:cNvSpPr>
                <a:spLocks/>
              </p:cNvSpPr>
              <p:nvPr/>
            </p:nvSpPr>
            <p:spPr bwMode="auto">
              <a:xfrm>
                <a:off x="15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211"/>
              <p:cNvSpPr>
                <a:spLocks/>
              </p:cNvSpPr>
              <p:nvPr/>
            </p:nvSpPr>
            <p:spPr bwMode="auto">
              <a:xfrm>
                <a:off x="168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212"/>
              <p:cNvSpPr>
                <a:spLocks/>
              </p:cNvSpPr>
              <p:nvPr/>
            </p:nvSpPr>
            <p:spPr bwMode="auto">
              <a:xfrm>
                <a:off x="1824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213"/>
              <p:cNvSpPr>
                <a:spLocks/>
              </p:cNvSpPr>
              <p:nvPr/>
            </p:nvSpPr>
            <p:spPr bwMode="auto">
              <a:xfrm>
                <a:off x="1962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214"/>
              <p:cNvSpPr>
                <a:spLocks/>
              </p:cNvSpPr>
              <p:nvPr/>
            </p:nvSpPr>
            <p:spPr bwMode="auto">
              <a:xfrm>
                <a:off x="209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215"/>
              <p:cNvSpPr>
                <a:spLocks/>
              </p:cNvSpPr>
              <p:nvPr/>
            </p:nvSpPr>
            <p:spPr bwMode="auto">
              <a:xfrm>
                <a:off x="223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216"/>
              <p:cNvSpPr>
                <a:spLocks/>
              </p:cNvSpPr>
              <p:nvPr/>
            </p:nvSpPr>
            <p:spPr bwMode="auto">
              <a:xfrm>
                <a:off x="237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217"/>
              <p:cNvSpPr>
                <a:spLocks/>
              </p:cNvSpPr>
              <p:nvPr/>
            </p:nvSpPr>
            <p:spPr bwMode="auto">
              <a:xfrm>
                <a:off x="251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218"/>
              <p:cNvSpPr>
                <a:spLocks/>
              </p:cNvSpPr>
              <p:nvPr/>
            </p:nvSpPr>
            <p:spPr bwMode="auto">
              <a:xfrm>
                <a:off x="264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219"/>
              <p:cNvSpPr>
                <a:spLocks/>
              </p:cNvSpPr>
              <p:nvPr/>
            </p:nvSpPr>
            <p:spPr bwMode="auto">
              <a:xfrm>
                <a:off x="278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220"/>
              <p:cNvSpPr>
                <a:spLocks/>
              </p:cNvSpPr>
              <p:nvPr/>
            </p:nvSpPr>
            <p:spPr bwMode="auto">
              <a:xfrm>
                <a:off x="2920" y="13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21"/>
              <p:cNvSpPr>
                <a:spLocks/>
              </p:cNvSpPr>
              <p:nvPr/>
            </p:nvSpPr>
            <p:spPr bwMode="auto">
              <a:xfrm>
                <a:off x="305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22"/>
              <p:cNvSpPr>
                <a:spLocks/>
              </p:cNvSpPr>
              <p:nvPr/>
            </p:nvSpPr>
            <p:spPr bwMode="auto">
              <a:xfrm>
                <a:off x="319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23"/>
              <p:cNvSpPr>
                <a:spLocks/>
              </p:cNvSpPr>
              <p:nvPr/>
            </p:nvSpPr>
            <p:spPr bwMode="auto">
              <a:xfrm>
                <a:off x="3331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24"/>
              <p:cNvSpPr>
                <a:spLocks/>
              </p:cNvSpPr>
              <p:nvPr/>
            </p:nvSpPr>
            <p:spPr bwMode="auto">
              <a:xfrm>
                <a:off x="346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25"/>
              <p:cNvSpPr>
                <a:spLocks/>
              </p:cNvSpPr>
              <p:nvPr/>
            </p:nvSpPr>
            <p:spPr bwMode="auto">
              <a:xfrm>
                <a:off x="360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226"/>
              <p:cNvSpPr>
                <a:spLocks/>
              </p:cNvSpPr>
              <p:nvPr/>
            </p:nvSpPr>
            <p:spPr bwMode="auto">
              <a:xfrm>
                <a:off x="374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227"/>
              <p:cNvSpPr>
                <a:spLocks/>
              </p:cNvSpPr>
              <p:nvPr/>
            </p:nvSpPr>
            <p:spPr bwMode="auto">
              <a:xfrm>
                <a:off x="3879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28"/>
              <p:cNvSpPr>
                <a:spLocks/>
              </p:cNvSpPr>
              <p:nvPr/>
            </p:nvSpPr>
            <p:spPr bwMode="auto">
              <a:xfrm>
                <a:off x="401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29"/>
              <p:cNvSpPr>
                <a:spLocks/>
              </p:cNvSpPr>
              <p:nvPr/>
            </p:nvSpPr>
            <p:spPr bwMode="auto">
              <a:xfrm>
                <a:off x="415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30"/>
              <p:cNvSpPr>
                <a:spLocks/>
              </p:cNvSpPr>
              <p:nvPr/>
            </p:nvSpPr>
            <p:spPr bwMode="auto">
              <a:xfrm>
                <a:off x="4291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31"/>
              <p:cNvSpPr>
                <a:spLocks/>
              </p:cNvSpPr>
              <p:nvPr/>
            </p:nvSpPr>
            <p:spPr bwMode="auto">
              <a:xfrm>
                <a:off x="4427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32"/>
              <p:cNvSpPr>
                <a:spLocks/>
              </p:cNvSpPr>
              <p:nvPr/>
            </p:nvSpPr>
            <p:spPr bwMode="auto">
              <a:xfrm>
                <a:off x="4565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33"/>
              <p:cNvSpPr>
                <a:spLocks/>
              </p:cNvSpPr>
              <p:nvPr/>
            </p:nvSpPr>
            <p:spPr bwMode="auto">
              <a:xfrm>
                <a:off x="4701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34"/>
              <p:cNvSpPr>
                <a:spLocks/>
              </p:cNvSpPr>
              <p:nvPr/>
            </p:nvSpPr>
            <p:spPr bwMode="auto">
              <a:xfrm>
                <a:off x="4839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235"/>
              <p:cNvSpPr>
                <a:spLocks/>
              </p:cNvSpPr>
              <p:nvPr/>
            </p:nvSpPr>
            <p:spPr bwMode="auto">
              <a:xfrm>
                <a:off x="497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236"/>
              <p:cNvSpPr>
                <a:spLocks/>
              </p:cNvSpPr>
              <p:nvPr/>
            </p:nvSpPr>
            <p:spPr bwMode="auto">
              <a:xfrm>
                <a:off x="5112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37"/>
              <p:cNvSpPr>
                <a:spLocks/>
              </p:cNvSpPr>
              <p:nvPr/>
            </p:nvSpPr>
            <p:spPr bwMode="auto">
              <a:xfrm>
                <a:off x="525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38"/>
              <p:cNvSpPr>
                <a:spLocks/>
              </p:cNvSpPr>
              <p:nvPr/>
            </p:nvSpPr>
            <p:spPr bwMode="auto">
              <a:xfrm>
                <a:off x="5386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39"/>
              <p:cNvSpPr>
                <a:spLocks/>
              </p:cNvSpPr>
              <p:nvPr/>
            </p:nvSpPr>
            <p:spPr bwMode="auto">
              <a:xfrm>
                <a:off x="552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40"/>
              <p:cNvSpPr>
                <a:spLocks/>
              </p:cNvSpPr>
              <p:nvPr/>
            </p:nvSpPr>
            <p:spPr bwMode="auto">
              <a:xfrm>
                <a:off x="566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41"/>
              <p:cNvSpPr>
                <a:spLocks/>
              </p:cNvSpPr>
              <p:nvPr/>
            </p:nvSpPr>
            <p:spPr bwMode="auto">
              <a:xfrm>
                <a:off x="3" y="264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42"/>
              <p:cNvSpPr>
                <a:spLocks/>
              </p:cNvSpPr>
              <p:nvPr/>
            </p:nvSpPr>
            <p:spPr bwMode="auto">
              <a:xfrm>
                <a:off x="1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43"/>
              <p:cNvSpPr>
                <a:spLocks/>
              </p:cNvSpPr>
              <p:nvPr/>
            </p:nvSpPr>
            <p:spPr bwMode="auto">
              <a:xfrm>
                <a:off x="247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244"/>
              <p:cNvSpPr>
                <a:spLocks/>
              </p:cNvSpPr>
              <p:nvPr/>
            </p:nvSpPr>
            <p:spPr bwMode="auto">
              <a:xfrm>
                <a:off x="3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245"/>
              <p:cNvSpPr>
                <a:spLocks/>
              </p:cNvSpPr>
              <p:nvPr/>
            </p:nvSpPr>
            <p:spPr bwMode="auto">
              <a:xfrm>
                <a:off x="52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46"/>
              <p:cNvSpPr>
                <a:spLocks/>
              </p:cNvSpPr>
              <p:nvPr/>
            </p:nvSpPr>
            <p:spPr bwMode="auto">
              <a:xfrm>
                <a:off x="6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47"/>
              <p:cNvSpPr>
                <a:spLocks/>
              </p:cNvSpPr>
              <p:nvPr/>
            </p:nvSpPr>
            <p:spPr bwMode="auto">
              <a:xfrm>
                <a:off x="79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48"/>
              <p:cNvSpPr>
                <a:spLocks/>
              </p:cNvSpPr>
              <p:nvPr/>
            </p:nvSpPr>
            <p:spPr bwMode="auto">
              <a:xfrm>
                <a:off x="933" y="2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49"/>
              <p:cNvSpPr>
                <a:spLocks/>
              </p:cNvSpPr>
              <p:nvPr/>
            </p:nvSpPr>
            <p:spPr bwMode="auto">
              <a:xfrm>
                <a:off x="1070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50"/>
              <p:cNvSpPr>
                <a:spLocks/>
              </p:cNvSpPr>
              <p:nvPr/>
            </p:nvSpPr>
            <p:spPr bwMode="auto">
              <a:xfrm>
                <a:off x="1206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51"/>
              <p:cNvSpPr>
                <a:spLocks/>
              </p:cNvSpPr>
              <p:nvPr/>
            </p:nvSpPr>
            <p:spPr bwMode="auto">
              <a:xfrm>
                <a:off x="134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52"/>
              <p:cNvSpPr>
                <a:spLocks/>
              </p:cNvSpPr>
              <p:nvPr/>
            </p:nvSpPr>
            <p:spPr bwMode="auto">
              <a:xfrm>
                <a:off x="14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53"/>
              <p:cNvSpPr>
                <a:spLocks/>
              </p:cNvSpPr>
              <p:nvPr/>
            </p:nvSpPr>
            <p:spPr bwMode="auto">
              <a:xfrm>
                <a:off x="16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54"/>
              <p:cNvSpPr>
                <a:spLocks/>
              </p:cNvSpPr>
              <p:nvPr/>
            </p:nvSpPr>
            <p:spPr bwMode="auto">
              <a:xfrm>
                <a:off x="1754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55"/>
              <p:cNvSpPr>
                <a:spLocks/>
              </p:cNvSpPr>
              <p:nvPr/>
            </p:nvSpPr>
            <p:spPr bwMode="auto">
              <a:xfrm>
                <a:off x="18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56"/>
              <p:cNvSpPr>
                <a:spLocks/>
              </p:cNvSpPr>
              <p:nvPr/>
            </p:nvSpPr>
            <p:spPr bwMode="auto">
              <a:xfrm>
                <a:off x="202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57"/>
              <p:cNvSpPr>
                <a:spLocks/>
              </p:cNvSpPr>
              <p:nvPr/>
            </p:nvSpPr>
            <p:spPr bwMode="auto">
              <a:xfrm>
                <a:off x="216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58"/>
              <p:cNvSpPr>
                <a:spLocks/>
              </p:cNvSpPr>
              <p:nvPr/>
            </p:nvSpPr>
            <p:spPr bwMode="auto">
              <a:xfrm>
                <a:off x="230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59"/>
              <p:cNvSpPr>
                <a:spLocks/>
              </p:cNvSpPr>
              <p:nvPr/>
            </p:nvSpPr>
            <p:spPr bwMode="auto">
              <a:xfrm>
                <a:off x="244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60"/>
              <p:cNvSpPr>
                <a:spLocks/>
              </p:cNvSpPr>
              <p:nvPr/>
            </p:nvSpPr>
            <p:spPr bwMode="auto">
              <a:xfrm>
                <a:off x="257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261"/>
              <p:cNvSpPr>
                <a:spLocks/>
              </p:cNvSpPr>
              <p:nvPr/>
            </p:nvSpPr>
            <p:spPr bwMode="auto">
              <a:xfrm>
                <a:off x="271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262"/>
              <p:cNvSpPr>
                <a:spLocks/>
              </p:cNvSpPr>
              <p:nvPr/>
            </p:nvSpPr>
            <p:spPr bwMode="auto">
              <a:xfrm>
                <a:off x="2852" y="2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63"/>
              <p:cNvSpPr>
                <a:spLocks/>
              </p:cNvSpPr>
              <p:nvPr/>
            </p:nvSpPr>
            <p:spPr bwMode="auto">
              <a:xfrm>
                <a:off x="298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64"/>
              <p:cNvSpPr>
                <a:spLocks/>
              </p:cNvSpPr>
              <p:nvPr/>
            </p:nvSpPr>
            <p:spPr bwMode="auto">
              <a:xfrm>
                <a:off x="312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65"/>
              <p:cNvSpPr>
                <a:spLocks/>
              </p:cNvSpPr>
              <p:nvPr/>
            </p:nvSpPr>
            <p:spPr bwMode="auto">
              <a:xfrm>
                <a:off x="3261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66"/>
              <p:cNvSpPr>
                <a:spLocks/>
              </p:cNvSpPr>
              <p:nvPr/>
            </p:nvSpPr>
            <p:spPr bwMode="auto">
              <a:xfrm>
                <a:off x="339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67"/>
              <p:cNvSpPr>
                <a:spLocks/>
              </p:cNvSpPr>
              <p:nvPr/>
            </p:nvSpPr>
            <p:spPr bwMode="auto">
              <a:xfrm>
                <a:off x="353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68"/>
              <p:cNvSpPr>
                <a:spLocks/>
              </p:cNvSpPr>
              <p:nvPr/>
            </p:nvSpPr>
            <p:spPr bwMode="auto">
              <a:xfrm>
                <a:off x="367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69"/>
              <p:cNvSpPr>
                <a:spLocks/>
              </p:cNvSpPr>
              <p:nvPr/>
            </p:nvSpPr>
            <p:spPr bwMode="auto">
              <a:xfrm>
                <a:off x="381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70"/>
              <p:cNvSpPr>
                <a:spLocks/>
              </p:cNvSpPr>
              <p:nvPr/>
            </p:nvSpPr>
            <p:spPr bwMode="auto">
              <a:xfrm>
                <a:off x="394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71"/>
              <p:cNvSpPr>
                <a:spLocks/>
              </p:cNvSpPr>
              <p:nvPr/>
            </p:nvSpPr>
            <p:spPr bwMode="auto">
              <a:xfrm>
                <a:off x="408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72"/>
              <p:cNvSpPr>
                <a:spLocks/>
              </p:cNvSpPr>
              <p:nvPr/>
            </p:nvSpPr>
            <p:spPr bwMode="auto">
              <a:xfrm>
                <a:off x="4221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73"/>
              <p:cNvSpPr>
                <a:spLocks/>
              </p:cNvSpPr>
              <p:nvPr/>
            </p:nvSpPr>
            <p:spPr bwMode="auto">
              <a:xfrm>
                <a:off x="435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74"/>
              <p:cNvSpPr>
                <a:spLocks/>
              </p:cNvSpPr>
              <p:nvPr/>
            </p:nvSpPr>
            <p:spPr bwMode="auto">
              <a:xfrm>
                <a:off x="4495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75"/>
              <p:cNvSpPr>
                <a:spLocks/>
              </p:cNvSpPr>
              <p:nvPr/>
            </p:nvSpPr>
            <p:spPr bwMode="auto">
              <a:xfrm>
                <a:off x="4633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76"/>
              <p:cNvSpPr>
                <a:spLocks/>
              </p:cNvSpPr>
              <p:nvPr/>
            </p:nvSpPr>
            <p:spPr bwMode="auto">
              <a:xfrm>
                <a:off x="4769" y="2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77"/>
              <p:cNvSpPr>
                <a:spLocks/>
              </p:cNvSpPr>
              <p:nvPr/>
            </p:nvSpPr>
            <p:spPr bwMode="auto">
              <a:xfrm>
                <a:off x="490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78"/>
              <p:cNvSpPr>
                <a:spLocks/>
              </p:cNvSpPr>
              <p:nvPr/>
            </p:nvSpPr>
            <p:spPr bwMode="auto">
              <a:xfrm>
                <a:off x="504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279"/>
              <p:cNvSpPr>
                <a:spLocks/>
              </p:cNvSpPr>
              <p:nvPr/>
            </p:nvSpPr>
            <p:spPr bwMode="auto">
              <a:xfrm>
                <a:off x="518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80"/>
              <p:cNvSpPr>
                <a:spLocks/>
              </p:cNvSpPr>
              <p:nvPr/>
            </p:nvSpPr>
            <p:spPr bwMode="auto">
              <a:xfrm>
                <a:off x="531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81"/>
              <p:cNvSpPr>
                <a:spLocks/>
              </p:cNvSpPr>
              <p:nvPr/>
            </p:nvSpPr>
            <p:spPr bwMode="auto">
              <a:xfrm>
                <a:off x="545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82"/>
              <p:cNvSpPr>
                <a:spLocks/>
              </p:cNvSpPr>
              <p:nvPr/>
            </p:nvSpPr>
            <p:spPr bwMode="auto">
              <a:xfrm>
                <a:off x="559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83"/>
              <p:cNvSpPr>
                <a:spLocks/>
              </p:cNvSpPr>
              <p:nvPr/>
            </p:nvSpPr>
            <p:spPr bwMode="auto">
              <a:xfrm>
                <a:off x="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84"/>
              <p:cNvSpPr>
                <a:spLocks/>
              </p:cNvSpPr>
              <p:nvPr/>
            </p:nvSpPr>
            <p:spPr bwMode="auto">
              <a:xfrm>
                <a:off x="17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85"/>
              <p:cNvSpPr>
                <a:spLocks/>
              </p:cNvSpPr>
              <p:nvPr/>
            </p:nvSpPr>
            <p:spPr bwMode="auto">
              <a:xfrm>
                <a:off x="3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86"/>
              <p:cNvSpPr>
                <a:spLocks/>
              </p:cNvSpPr>
              <p:nvPr/>
            </p:nvSpPr>
            <p:spPr bwMode="auto">
              <a:xfrm>
                <a:off x="45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87"/>
              <p:cNvSpPr>
                <a:spLocks/>
              </p:cNvSpPr>
              <p:nvPr/>
            </p:nvSpPr>
            <p:spPr bwMode="auto">
              <a:xfrm>
                <a:off x="59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88"/>
              <p:cNvSpPr>
                <a:spLocks/>
              </p:cNvSpPr>
              <p:nvPr/>
            </p:nvSpPr>
            <p:spPr bwMode="auto">
              <a:xfrm>
                <a:off x="72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89"/>
              <p:cNvSpPr>
                <a:spLocks/>
              </p:cNvSpPr>
              <p:nvPr/>
            </p:nvSpPr>
            <p:spPr bwMode="auto">
              <a:xfrm>
                <a:off x="86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90"/>
              <p:cNvSpPr>
                <a:spLocks/>
              </p:cNvSpPr>
              <p:nvPr/>
            </p:nvSpPr>
            <p:spPr bwMode="auto">
              <a:xfrm>
                <a:off x="1003" y="39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91"/>
              <p:cNvSpPr>
                <a:spLocks/>
              </p:cNvSpPr>
              <p:nvPr/>
            </p:nvSpPr>
            <p:spPr bwMode="auto">
              <a:xfrm>
                <a:off x="1138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92"/>
              <p:cNvSpPr>
                <a:spLocks/>
              </p:cNvSpPr>
              <p:nvPr/>
            </p:nvSpPr>
            <p:spPr bwMode="auto">
              <a:xfrm>
                <a:off x="12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93"/>
              <p:cNvSpPr>
                <a:spLocks/>
              </p:cNvSpPr>
              <p:nvPr/>
            </p:nvSpPr>
            <p:spPr bwMode="auto">
              <a:xfrm>
                <a:off x="141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94"/>
              <p:cNvSpPr>
                <a:spLocks/>
              </p:cNvSpPr>
              <p:nvPr/>
            </p:nvSpPr>
            <p:spPr bwMode="auto">
              <a:xfrm>
                <a:off x="15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295"/>
              <p:cNvSpPr>
                <a:spLocks/>
              </p:cNvSpPr>
              <p:nvPr/>
            </p:nvSpPr>
            <p:spPr bwMode="auto">
              <a:xfrm>
                <a:off x="168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296"/>
              <p:cNvSpPr>
                <a:spLocks/>
              </p:cNvSpPr>
              <p:nvPr/>
            </p:nvSpPr>
            <p:spPr bwMode="auto">
              <a:xfrm>
                <a:off x="1824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97"/>
              <p:cNvSpPr>
                <a:spLocks/>
              </p:cNvSpPr>
              <p:nvPr/>
            </p:nvSpPr>
            <p:spPr bwMode="auto">
              <a:xfrm>
                <a:off x="1962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98"/>
              <p:cNvSpPr>
                <a:spLocks/>
              </p:cNvSpPr>
              <p:nvPr/>
            </p:nvSpPr>
            <p:spPr bwMode="auto">
              <a:xfrm>
                <a:off x="209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99"/>
              <p:cNvSpPr>
                <a:spLocks/>
              </p:cNvSpPr>
              <p:nvPr/>
            </p:nvSpPr>
            <p:spPr bwMode="auto">
              <a:xfrm>
                <a:off x="223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00"/>
              <p:cNvSpPr>
                <a:spLocks/>
              </p:cNvSpPr>
              <p:nvPr/>
            </p:nvSpPr>
            <p:spPr bwMode="auto">
              <a:xfrm>
                <a:off x="237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01"/>
              <p:cNvSpPr>
                <a:spLocks/>
              </p:cNvSpPr>
              <p:nvPr/>
            </p:nvSpPr>
            <p:spPr bwMode="auto">
              <a:xfrm>
                <a:off x="251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02"/>
              <p:cNvSpPr>
                <a:spLocks/>
              </p:cNvSpPr>
              <p:nvPr/>
            </p:nvSpPr>
            <p:spPr bwMode="auto">
              <a:xfrm>
                <a:off x="264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03"/>
              <p:cNvSpPr>
                <a:spLocks/>
              </p:cNvSpPr>
              <p:nvPr/>
            </p:nvSpPr>
            <p:spPr bwMode="auto">
              <a:xfrm>
                <a:off x="278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04"/>
              <p:cNvSpPr>
                <a:spLocks/>
              </p:cNvSpPr>
              <p:nvPr/>
            </p:nvSpPr>
            <p:spPr bwMode="auto">
              <a:xfrm>
                <a:off x="2920" y="39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05"/>
              <p:cNvSpPr>
                <a:spLocks/>
              </p:cNvSpPr>
              <p:nvPr/>
            </p:nvSpPr>
            <p:spPr bwMode="auto">
              <a:xfrm>
                <a:off x="305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06"/>
              <p:cNvSpPr>
                <a:spLocks/>
              </p:cNvSpPr>
              <p:nvPr/>
            </p:nvSpPr>
            <p:spPr bwMode="auto">
              <a:xfrm>
                <a:off x="319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07"/>
              <p:cNvSpPr>
                <a:spLocks/>
              </p:cNvSpPr>
              <p:nvPr/>
            </p:nvSpPr>
            <p:spPr bwMode="auto">
              <a:xfrm>
                <a:off x="3331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08"/>
              <p:cNvSpPr>
                <a:spLocks/>
              </p:cNvSpPr>
              <p:nvPr/>
            </p:nvSpPr>
            <p:spPr bwMode="auto">
              <a:xfrm>
                <a:off x="346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9"/>
              <p:cNvSpPr>
                <a:spLocks/>
              </p:cNvSpPr>
              <p:nvPr/>
            </p:nvSpPr>
            <p:spPr bwMode="auto">
              <a:xfrm>
                <a:off x="360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10"/>
              <p:cNvSpPr>
                <a:spLocks/>
              </p:cNvSpPr>
              <p:nvPr/>
            </p:nvSpPr>
            <p:spPr bwMode="auto">
              <a:xfrm>
                <a:off x="374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11"/>
              <p:cNvSpPr>
                <a:spLocks/>
              </p:cNvSpPr>
              <p:nvPr/>
            </p:nvSpPr>
            <p:spPr bwMode="auto">
              <a:xfrm>
                <a:off x="3879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12"/>
              <p:cNvSpPr>
                <a:spLocks/>
              </p:cNvSpPr>
              <p:nvPr/>
            </p:nvSpPr>
            <p:spPr bwMode="auto">
              <a:xfrm>
                <a:off x="401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13"/>
              <p:cNvSpPr>
                <a:spLocks/>
              </p:cNvSpPr>
              <p:nvPr/>
            </p:nvSpPr>
            <p:spPr bwMode="auto">
              <a:xfrm>
                <a:off x="415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14"/>
              <p:cNvSpPr>
                <a:spLocks/>
              </p:cNvSpPr>
              <p:nvPr/>
            </p:nvSpPr>
            <p:spPr bwMode="auto">
              <a:xfrm>
                <a:off x="4291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15"/>
              <p:cNvSpPr>
                <a:spLocks/>
              </p:cNvSpPr>
              <p:nvPr/>
            </p:nvSpPr>
            <p:spPr bwMode="auto">
              <a:xfrm>
                <a:off x="4427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16"/>
              <p:cNvSpPr>
                <a:spLocks/>
              </p:cNvSpPr>
              <p:nvPr/>
            </p:nvSpPr>
            <p:spPr bwMode="auto">
              <a:xfrm>
                <a:off x="4565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17"/>
              <p:cNvSpPr>
                <a:spLocks/>
              </p:cNvSpPr>
              <p:nvPr/>
            </p:nvSpPr>
            <p:spPr bwMode="auto">
              <a:xfrm>
                <a:off x="4701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18"/>
              <p:cNvSpPr>
                <a:spLocks/>
              </p:cNvSpPr>
              <p:nvPr/>
            </p:nvSpPr>
            <p:spPr bwMode="auto">
              <a:xfrm>
                <a:off x="4839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19"/>
              <p:cNvSpPr>
                <a:spLocks/>
              </p:cNvSpPr>
              <p:nvPr/>
            </p:nvSpPr>
            <p:spPr bwMode="auto">
              <a:xfrm>
                <a:off x="497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20"/>
              <p:cNvSpPr>
                <a:spLocks/>
              </p:cNvSpPr>
              <p:nvPr/>
            </p:nvSpPr>
            <p:spPr bwMode="auto">
              <a:xfrm>
                <a:off x="5112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21"/>
              <p:cNvSpPr>
                <a:spLocks/>
              </p:cNvSpPr>
              <p:nvPr/>
            </p:nvSpPr>
            <p:spPr bwMode="auto">
              <a:xfrm>
                <a:off x="525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22"/>
              <p:cNvSpPr>
                <a:spLocks/>
              </p:cNvSpPr>
              <p:nvPr/>
            </p:nvSpPr>
            <p:spPr bwMode="auto">
              <a:xfrm>
                <a:off x="5386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23"/>
              <p:cNvSpPr>
                <a:spLocks/>
              </p:cNvSpPr>
              <p:nvPr/>
            </p:nvSpPr>
            <p:spPr bwMode="auto">
              <a:xfrm>
                <a:off x="552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24"/>
              <p:cNvSpPr>
                <a:spLocks/>
              </p:cNvSpPr>
              <p:nvPr/>
            </p:nvSpPr>
            <p:spPr bwMode="auto">
              <a:xfrm>
                <a:off x="566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25"/>
              <p:cNvSpPr>
                <a:spLocks/>
              </p:cNvSpPr>
              <p:nvPr/>
            </p:nvSpPr>
            <p:spPr bwMode="auto">
              <a:xfrm>
                <a:off x="3" y="530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26"/>
              <p:cNvSpPr>
                <a:spLocks/>
              </p:cNvSpPr>
              <p:nvPr/>
            </p:nvSpPr>
            <p:spPr bwMode="auto">
              <a:xfrm>
                <a:off x="1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27"/>
              <p:cNvSpPr>
                <a:spLocks/>
              </p:cNvSpPr>
              <p:nvPr/>
            </p:nvSpPr>
            <p:spPr bwMode="auto">
              <a:xfrm>
                <a:off x="247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28"/>
              <p:cNvSpPr>
                <a:spLocks/>
              </p:cNvSpPr>
              <p:nvPr/>
            </p:nvSpPr>
            <p:spPr bwMode="auto">
              <a:xfrm>
                <a:off x="3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29"/>
              <p:cNvSpPr>
                <a:spLocks/>
              </p:cNvSpPr>
              <p:nvPr/>
            </p:nvSpPr>
            <p:spPr bwMode="auto">
              <a:xfrm>
                <a:off x="52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30"/>
              <p:cNvSpPr>
                <a:spLocks/>
              </p:cNvSpPr>
              <p:nvPr/>
            </p:nvSpPr>
            <p:spPr bwMode="auto">
              <a:xfrm>
                <a:off x="6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31"/>
              <p:cNvSpPr>
                <a:spLocks/>
              </p:cNvSpPr>
              <p:nvPr/>
            </p:nvSpPr>
            <p:spPr bwMode="auto">
              <a:xfrm>
                <a:off x="79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32"/>
              <p:cNvSpPr>
                <a:spLocks/>
              </p:cNvSpPr>
              <p:nvPr/>
            </p:nvSpPr>
            <p:spPr bwMode="auto">
              <a:xfrm>
                <a:off x="933" y="5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33"/>
              <p:cNvSpPr>
                <a:spLocks/>
              </p:cNvSpPr>
              <p:nvPr/>
            </p:nvSpPr>
            <p:spPr bwMode="auto">
              <a:xfrm>
                <a:off x="1070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34"/>
              <p:cNvSpPr>
                <a:spLocks/>
              </p:cNvSpPr>
              <p:nvPr/>
            </p:nvSpPr>
            <p:spPr bwMode="auto">
              <a:xfrm>
                <a:off x="1206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35"/>
              <p:cNvSpPr>
                <a:spLocks/>
              </p:cNvSpPr>
              <p:nvPr/>
            </p:nvSpPr>
            <p:spPr bwMode="auto">
              <a:xfrm>
                <a:off x="134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36"/>
              <p:cNvSpPr>
                <a:spLocks/>
              </p:cNvSpPr>
              <p:nvPr/>
            </p:nvSpPr>
            <p:spPr bwMode="auto">
              <a:xfrm>
                <a:off x="14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37"/>
              <p:cNvSpPr>
                <a:spLocks/>
              </p:cNvSpPr>
              <p:nvPr/>
            </p:nvSpPr>
            <p:spPr bwMode="auto">
              <a:xfrm>
                <a:off x="16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38"/>
              <p:cNvSpPr>
                <a:spLocks/>
              </p:cNvSpPr>
              <p:nvPr/>
            </p:nvSpPr>
            <p:spPr bwMode="auto">
              <a:xfrm>
                <a:off x="1754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39"/>
              <p:cNvSpPr>
                <a:spLocks/>
              </p:cNvSpPr>
              <p:nvPr/>
            </p:nvSpPr>
            <p:spPr bwMode="auto">
              <a:xfrm>
                <a:off x="18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40"/>
              <p:cNvSpPr>
                <a:spLocks/>
              </p:cNvSpPr>
              <p:nvPr/>
            </p:nvSpPr>
            <p:spPr bwMode="auto">
              <a:xfrm>
                <a:off x="202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41"/>
              <p:cNvSpPr>
                <a:spLocks/>
              </p:cNvSpPr>
              <p:nvPr/>
            </p:nvSpPr>
            <p:spPr bwMode="auto">
              <a:xfrm>
                <a:off x="216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42"/>
              <p:cNvSpPr>
                <a:spLocks/>
              </p:cNvSpPr>
              <p:nvPr/>
            </p:nvSpPr>
            <p:spPr bwMode="auto">
              <a:xfrm>
                <a:off x="230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43"/>
              <p:cNvSpPr>
                <a:spLocks/>
              </p:cNvSpPr>
              <p:nvPr/>
            </p:nvSpPr>
            <p:spPr bwMode="auto">
              <a:xfrm>
                <a:off x="244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44"/>
              <p:cNvSpPr>
                <a:spLocks/>
              </p:cNvSpPr>
              <p:nvPr/>
            </p:nvSpPr>
            <p:spPr bwMode="auto">
              <a:xfrm>
                <a:off x="257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45"/>
              <p:cNvSpPr>
                <a:spLocks/>
              </p:cNvSpPr>
              <p:nvPr/>
            </p:nvSpPr>
            <p:spPr bwMode="auto">
              <a:xfrm>
                <a:off x="271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46"/>
              <p:cNvSpPr>
                <a:spLocks/>
              </p:cNvSpPr>
              <p:nvPr/>
            </p:nvSpPr>
            <p:spPr bwMode="auto">
              <a:xfrm>
                <a:off x="2852" y="5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47"/>
              <p:cNvSpPr>
                <a:spLocks/>
              </p:cNvSpPr>
              <p:nvPr/>
            </p:nvSpPr>
            <p:spPr bwMode="auto">
              <a:xfrm>
                <a:off x="298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48"/>
              <p:cNvSpPr>
                <a:spLocks/>
              </p:cNvSpPr>
              <p:nvPr/>
            </p:nvSpPr>
            <p:spPr bwMode="auto">
              <a:xfrm>
                <a:off x="312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49"/>
              <p:cNvSpPr>
                <a:spLocks/>
              </p:cNvSpPr>
              <p:nvPr/>
            </p:nvSpPr>
            <p:spPr bwMode="auto">
              <a:xfrm>
                <a:off x="3261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0"/>
              <p:cNvSpPr>
                <a:spLocks/>
              </p:cNvSpPr>
              <p:nvPr/>
            </p:nvSpPr>
            <p:spPr bwMode="auto">
              <a:xfrm>
                <a:off x="339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1"/>
              <p:cNvSpPr>
                <a:spLocks/>
              </p:cNvSpPr>
              <p:nvPr/>
            </p:nvSpPr>
            <p:spPr bwMode="auto">
              <a:xfrm>
                <a:off x="353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2"/>
              <p:cNvSpPr>
                <a:spLocks/>
              </p:cNvSpPr>
              <p:nvPr/>
            </p:nvSpPr>
            <p:spPr bwMode="auto">
              <a:xfrm>
                <a:off x="367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3"/>
              <p:cNvSpPr>
                <a:spLocks/>
              </p:cNvSpPr>
              <p:nvPr/>
            </p:nvSpPr>
            <p:spPr bwMode="auto">
              <a:xfrm>
                <a:off x="381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4"/>
              <p:cNvSpPr>
                <a:spLocks/>
              </p:cNvSpPr>
              <p:nvPr/>
            </p:nvSpPr>
            <p:spPr bwMode="auto">
              <a:xfrm>
                <a:off x="394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5"/>
              <p:cNvSpPr>
                <a:spLocks/>
              </p:cNvSpPr>
              <p:nvPr/>
            </p:nvSpPr>
            <p:spPr bwMode="auto">
              <a:xfrm>
                <a:off x="408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6"/>
              <p:cNvSpPr>
                <a:spLocks/>
              </p:cNvSpPr>
              <p:nvPr/>
            </p:nvSpPr>
            <p:spPr bwMode="auto">
              <a:xfrm>
                <a:off x="4221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8"/>
            <p:cNvGrpSpPr>
              <a:grpSpLocks/>
            </p:cNvGrpSpPr>
            <p:nvPr/>
          </p:nvGrpSpPr>
          <p:grpSpPr bwMode="auto">
            <a:xfrm>
              <a:off x="3" y="530"/>
              <a:ext cx="5735" cy="730"/>
              <a:chOff x="3" y="530"/>
              <a:chExt cx="5735" cy="730"/>
            </a:xfrm>
            <a:grpFill/>
          </p:grpSpPr>
          <p:sp>
            <p:nvSpPr>
              <p:cNvPr id="1538" name="Freeform 358"/>
              <p:cNvSpPr>
                <a:spLocks/>
              </p:cNvSpPr>
              <p:nvPr/>
            </p:nvSpPr>
            <p:spPr bwMode="auto">
              <a:xfrm>
                <a:off x="435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59"/>
              <p:cNvSpPr>
                <a:spLocks/>
              </p:cNvSpPr>
              <p:nvPr/>
            </p:nvSpPr>
            <p:spPr bwMode="auto">
              <a:xfrm>
                <a:off x="4495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60"/>
              <p:cNvSpPr>
                <a:spLocks/>
              </p:cNvSpPr>
              <p:nvPr/>
            </p:nvSpPr>
            <p:spPr bwMode="auto">
              <a:xfrm>
                <a:off x="4633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61"/>
              <p:cNvSpPr>
                <a:spLocks/>
              </p:cNvSpPr>
              <p:nvPr/>
            </p:nvSpPr>
            <p:spPr bwMode="auto">
              <a:xfrm>
                <a:off x="4769" y="5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62"/>
              <p:cNvSpPr>
                <a:spLocks/>
              </p:cNvSpPr>
              <p:nvPr/>
            </p:nvSpPr>
            <p:spPr bwMode="auto">
              <a:xfrm>
                <a:off x="490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63"/>
              <p:cNvSpPr>
                <a:spLocks/>
              </p:cNvSpPr>
              <p:nvPr/>
            </p:nvSpPr>
            <p:spPr bwMode="auto">
              <a:xfrm>
                <a:off x="504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64"/>
              <p:cNvSpPr>
                <a:spLocks/>
              </p:cNvSpPr>
              <p:nvPr/>
            </p:nvSpPr>
            <p:spPr bwMode="auto">
              <a:xfrm>
                <a:off x="518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65"/>
              <p:cNvSpPr>
                <a:spLocks/>
              </p:cNvSpPr>
              <p:nvPr/>
            </p:nvSpPr>
            <p:spPr bwMode="auto">
              <a:xfrm>
                <a:off x="531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66"/>
              <p:cNvSpPr>
                <a:spLocks/>
              </p:cNvSpPr>
              <p:nvPr/>
            </p:nvSpPr>
            <p:spPr bwMode="auto">
              <a:xfrm>
                <a:off x="545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67"/>
              <p:cNvSpPr>
                <a:spLocks/>
              </p:cNvSpPr>
              <p:nvPr/>
            </p:nvSpPr>
            <p:spPr bwMode="auto">
              <a:xfrm>
                <a:off x="559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68"/>
              <p:cNvSpPr>
                <a:spLocks/>
              </p:cNvSpPr>
              <p:nvPr/>
            </p:nvSpPr>
            <p:spPr bwMode="auto">
              <a:xfrm>
                <a:off x="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69"/>
              <p:cNvSpPr>
                <a:spLocks/>
              </p:cNvSpPr>
              <p:nvPr/>
            </p:nvSpPr>
            <p:spPr bwMode="auto">
              <a:xfrm>
                <a:off x="17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70"/>
              <p:cNvSpPr>
                <a:spLocks/>
              </p:cNvSpPr>
              <p:nvPr/>
            </p:nvSpPr>
            <p:spPr bwMode="auto">
              <a:xfrm>
                <a:off x="3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71"/>
              <p:cNvSpPr>
                <a:spLocks/>
              </p:cNvSpPr>
              <p:nvPr/>
            </p:nvSpPr>
            <p:spPr bwMode="auto">
              <a:xfrm>
                <a:off x="45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372"/>
              <p:cNvSpPr>
                <a:spLocks/>
              </p:cNvSpPr>
              <p:nvPr/>
            </p:nvSpPr>
            <p:spPr bwMode="auto">
              <a:xfrm>
                <a:off x="59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373"/>
              <p:cNvSpPr>
                <a:spLocks/>
              </p:cNvSpPr>
              <p:nvPr/>
            </p:nvSpPr>
            <p:spPr bwMode="auto">
              <a:xfrm>
                <a:off x="72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374"/>
              <p:cNvSpPr>
                <a:spLocks/>
              </p:cNvSpPr>
              <p:nvPr/>
            </p:nvSpPr>
            <p:spPr bwMode="auto">
              <a:xfrm>
                <a:off x="86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375"/>
              <p:cNvSpPr>
                <a:spLocks/>
              </p:cNvSpPr>
              <p:nvPr/>
            </p:nvSpPr>
            <p:spPr bwMode="auto">
              <a:xfrm>
                <a:off x="1003" y="66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376"/>
              <p:cNvSpPr>
                <a:spLocks/>
              </p:cNvSpPr>
              <p:nvPr/>
            </p:nvSpPr>
            <p:spPr bwMode="auto">
              <a:xfrm>
                <a:off x="1138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377"/>
              <p:cNvSpPr>
                <a:spLocks/>
              </p:cNvSpPr>
              <p:nvPr/>
            </p:nvSpPr>
            <p:spPr bwMode="auto">
              <a:xfrm>
                <a:off x="12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378"/>
              <p:cNvSpPr>
                <a:spLocks/>
              </p:cNvSpPr>
              <p:nvPr/>
            </p:nvSpPr>
            <p:spPr bwMode="auto">
              <a:xfrm>
                <a:off x="141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379"/>
              <p:cNvSpPr>
                <a:spLocks/>
              </p:cNvSpPr>
              <p:nvPr/>
            </p:nvSpPr>
            <p:spPr bwMode="auto">
              <a:xfrm>
                <a:off x="15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380"/>
              <p:cNvSpPr>
                <a:spLocks/>
              </p:cNvSpPr>
              <p:nvPr/>
            </p:nvSpPr>
            <p:spPr bwMode="auto">
              <a:xfrm>
                <a:off x="168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381"/>
              <p:cNvSpPr>
                <a:spLocks/>
              </p:cNvSpPr>
              <p:nvPr/>
            </p:nvSpPr>
            <p:spPr bwMode="auto">
              <a:xfrm>
                <a:off x="1824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382"/>
              <p:cNvSpPr>
                <a:spLocks/>
              </p:cNvSpPr>
              <p:nvPr/>
            </p:nvSpPr>
            <p:spPr bwMode="auto">
              <a:xfrm>
                <a:off x="1962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383"/>
              <p:cNvSpPr>
                <a:spLocks/>
              </p:cNvSpPr>
              <p:nvPr/>
            </p:nvSpPr>
            <p:spPr bwMode="auto">
              <a:xfrm>
                <a:off x="209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384"/>
              <p:cNvSpPr>
                <a:spLocks/>
              </p:cNvSpPr>
              <p:nvPr/>
            </p:nvSpPr>
            <p:spPr bwMode="auto">
              <a:xfrm>
                <a:off x="223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385"/>
              <p:cNvSpPr>
                <a:spLocks/>
              </p:cNvSpPr>
              <p:nvPr/>
            </p:nvSpPr>
            <p:spPr bwMode="auto">
              <a:xfrm>
                <a:off x="237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386"/>
              <p:cNvSpPr>
                <a:spLocks/>
              </p:cNvSpPr>
              <p:nvPr/>
            </p:nvSpPr>
            <p:spPr bwMode="auto">
              <a:xfrm>
                <a:off x="251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387"/>
              <p:cNvSpPr>
                <a:spLocks/>
              </p:cNvSpPr>
              <p:nvPr/>
            </p:nvSpPr>
            <p:spPr bwMode="auto">
              <a:xfrm>
                <a:off x="264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388"/>
              <p:cNvSpPr>
                <a:spLocks/>
              </p:cNvSpPr>
              <p:nvPr/>
            </p:nvSpPr>
            <p:spPr bwMode="auto">
              <a:xfrm>
                <a:off x="278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389"/>
              <p:cNvSpPr>
                <a:spLocks/>
              </p:cNvSpPr>
              <p:nvPr/>
            </p:nvSpPr>
            <p:spPr bwMode="auto">
              <a:xfrm>
                <a:off x="2920" y="66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390"/>
              <p:cNvSpPr>
                <a:spLocks/>
              </p:cNvSpPr>
              <p:nvPr/>
            </p:nvSpPr>
            <p:spPr bwMode="auto">
              <a:xfrm>
                <a:off x="305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391"/>
              <p:cNvSpPr>
                <a:spLocks/>
              </p:cNvSpPr>
              <p:nvPr/>
            </p:nvSpPr>
            <p:spPr bwMode="auto">
              <a:xfrm>
                <a:off x="319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392"/>
              <p:cNvSpPr>
                <a:spLocks/>
              </p:cNvSpPr>
              <p:nvPr/>
            </p:nvSpPr>
            <p:spPr bwMode="auto">
              <a:xfrm>
                <a:off x="3331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393"/>
              <p:cNvSpPr>
                <a:spLocks/>
              </p:cNvSpPr>
              <p:nvPr/>
            </p:nvSpPr>
            <p:spPr bwMode="auto">
              <a:xfrm>
                <a:off x="346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394"/>
              <p:cNvSpPr>
                <a:spLocks/>
              </p:cNvSpPr>
              <p:nvPr/>
            </p:nvSpPr>
            <p:spPr bwMode="auto">
              <a:xfrm>
                <a:off x="360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395"/>
              <p:cNvSpPr>
                <a:spLocks/>
              </p:cNvSpPr>
              <p:nvPr/>
            </p:nvSpPr>
            <p:spPr bwMode="auto">
              <a:xfrm>
                <a:off x="374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396"/>
              <p:cNvSpPr>
                <a:spLocks/>
              </p:cNvSpPr>
              <p:nvPr/>
            </p:nvSpPr>
            <p:spPr bwMode="auto">
              <a:xfrm>
                <a:off x="3879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397"/>
              <p:cNvSpPr>
                <a:spLocks/>
              </p:cNvSpPr>
              <p:nvPr/>
            </p:nvSpPr>
            <p:spPr bwMode="auto">
              <a:xfrm>
                <a:off x="401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398"/>
              <p:cNvSpPr>
                <a:spLocks/>
              </p:cNvSpPr>
              <p:nvPr/>
            </p:nvSpPr>
            <p:spPr bwMode="auto">
              <a:xfrm>
                <a:off x="415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399"/>
              <p:cNvSpPr>
                <a:spLocks/>
              </p:cNvSpPr>
              <p:nvPr/>
            </p:nvSpPr>
            <p:spPr bwMode="auto">
              <a:xfrm>
                <a:off x="4291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0"/>
              <p:cNvSpPr>
                <a:spLocks/>
              </p:cNvSpPr>
              <p:nvPr/>
            </p:nvSpPr>
            <p:spPr bwMode="auto">
              <a:xfrm>
                <a:off x="4427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1"/>
              <p:cNvSpPr>
                <a:spLocks/>
              </p:cNvSpPr>
              <p:nvPr/>
            </p:nvSpPr>
            <p:spPr bwMode="auto">
              <a:xfrm>
                <a:off x="4565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2"/>
              <p:cNvSpPr>
                <a:spLocks/>
              </p:cNvSpPr>
              <p:nvPr/>
            </p:nvSpPr>
            <p:spPr bwMode="auto">
              <a:xfrm>
                <a:off x="4701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"/>
              <p:cNvSpPr>
                <a:spLocks/>
              </p:cNvSpPr>
              <p:nvPr/>
            </p:nvSpPr>
            <p:spPr bwMode="auto">
              <a:xfrm>
                <a:off x="4839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4"/>
              <p:cNvSpPr>
                <a:spLocks/>
              </p:cNvSpPr>
              <p:nvPr/>
            </p:nvSpPr>
            <p:spPr bwMode="auto">
              <a:xfrm>
                <a:off x="497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5"/>
              <p:cNvSpPr>
                <a:spLocks/>
              </p:cNvSpPr>
              <p:nvPr/>
            </p:nvSpPr>
            <p:spPr bwMode="auto">
              <a:xfrm>
                <a:off x="5112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6"/>
              <p:cNvSpPr>
                <a:spLocks/>
              </p:cNvSpPr>
              <p:nvPr/>
            </p:nvSpPr>
            <p:spPr bwMode="auto">
              <a:xfrm>
                <a:off x="525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7"/>
              <p:cNvSpPr>
                <a:spLocks/>
              </p:cNvSpPr>
              <p:nvPr/>
            </p:nvSpPr>
            <p:spPr bwMode="auto">
              <a:xfrm>
                <a:off x="5386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408"/>
              <p:cNvSpPr>
                <a:spLocks/>
              </p:cNvSpPr>
              <p:nvPr/>
            </p:nvSpPr>
            <p:spPr bwMode="auto">
              <a:xfrm>
                <a:off x="552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409"/>
              <p:cNvSpPr>
                <a:spLocks/>
              </p:cNvSpPr>
              <p:nvPr/>
            </p:nvSpPr>
            <p:spPr bwMode="auto">
              <a:xfrm>
                <a:off x="566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410"/>
              <p:cNvSpPr>
                <a:spLocks/>
              </p:cNvSpPr>
              <p:nvPr/>
            </p:nvSpPr>
            <p:spPr bwMode="auto">
              <a:xfrm>
                <a:off x="3" y="79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411"/>
              <p:cNvSpPr>
                <a:spLocks/>
              </p:cNvSpPr>
              <p:nvPr/>
            </p:nvSpPr>
            <p:spPr bwMode="auto">
              <a:xfrm>
                <a:off x="1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412"/>
              <p:cNvSpPr>
                <a:spLocks/>
              </p:cNvSpPr>
              <p:nvPr/>
            </p:nvSpPr>
            <p:spPr bwMode="auto">
              <a:xfrm>
                <a:off x="247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413"/>
              <p:cNvSpPr>
                <a:spLocks/>
              </p:cNvSpPr>
              <p:nvPr/>
            </p:nvSpPr>
            <p:spPr bwMode="auto">
              <a:xfrm>
                <a:off x="3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414"/>
              <p:cNvSpPr>
                <a:spLocks/>
              </p:cNvSpPr>
              <p:nvPr/>
            </p:nvSpPr>
            <p:spPr bwMode="auto">
              <a:xfrm>
                <a:off x="52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415"/>
              <p:cNvSpPr>
                <a:spLocks/>
              </p:cNvSpPr>
              <p:nvPr/>
            </p:nvSpPr>
            <p:spPr bwMode="auto">
              <a:xfrm>
                <a:off x="6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416"/>
              <p:cNvSpPr>
                <a:spLocks/>
              </p:cNvSpPr>
              <p:nvPr/>
            </p:nvSpPr>
            <p:spPr bwMode="auto">
              <a:xfrm>
                <a:off x="79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17"/>
              <p:cNvSpPr>
                <a:spLocks/>
              </p:cNvSpPr>
              <p:nvPr/>
            </p:nvSpPr>
            <p:spPr bwMode="auto">
              <a:xfrm>
                <a:off x="933" y="798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8"/>
              <p:cNvSpPr>
                <a:spLocks/>
              </p:cNvSpPr>
              <p:nvPr/>
            </p:nvSpPr>
            <p:spPr bwMode="auto">
              <a:xfrm>
                <a:off x="1070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419"/>
              <p:cNvSpPr>
                <a:spLocks/>
              </p:cNvSpPr>
              <p:nvPr/>
            </p:nvSpPr>
            <p:spPr bwMode="auto">
              <a:xfrm>
                <a:off x="1206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420"/>
              <p:cNvSpPr>
                <a:spLocks/>
              </p:cNvSpPr>
              <p:nvPr/>
            </p:nvSpPr>
            <p:spPr bwMode="auto">
              <a:xfrm>
                <a:off x="134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421"/>
              <p:cNvSpPr>
                <a:spLocks/>
              </p:cNvSpPr>
              <p:nvPr/>
            </p:nvSpPr>
            <p:spPr bwMode="auto">
              <a:xfrm>
                <a:off x="14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422"/>
              <p:cNvSpPr>
                <a:spLocks/>
              </p:cNvSpPr>
              <p:nvPr/>
            </p:nvSpPr>
            <p:spPr bwMode="auto">
              <a:xfrm>
                <a:off x="16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423"/>
              <p:cNvSpPr>
                <a:spLocks/>
              </p:cNvSpPr>
              <p:nvPr/>
            </p:nvSpPr>
            <p:spPr bwMode="auto">
              <a:xfrm>
                <a:off x="1754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424"/>
              <p:cNvSpPr>
                <a:spLocks/>
              </p:cNvSpPr>
              <p:nvPr/>
            </p:nvSpPr>
            <p:spPr bwMode="auto">
              <a:xfrm>
                <a:off x="18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425"/>
              <p:cNvSpPr>
                <a:spLocks/>
              </p:cNvSpPr>
              <p:nvPr/>
            </p:nvSpPr>
            <p:spPr bwMode="auto">
              <a:xfrm>
                <a:off x="202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426"/>
              <p:cNvSpPr>
                <a:spLocks/>
              </p:cNvSpPr>
              <p:nvPr/>
            </p:nvSpPr>
            <p:spPr bwMode="auto">
              <a:xfrm>
                <a:off x="216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427"/>
              <p:cNvSpPr>
                <a:spLocks/>
              </p:cNvSpPr>
              <p:nvPr/>
            </p:nvSpPr>
            <p:spPr bwMode="auto">
              <a:xfrm>
                <a:off x="2304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428"/>
              <p:cNvSpPr>
                <a:spLocks/>
              </p:cNvSpPr>
              <p:nvPr/>
            </p:nvSpPr>
            <p:spPr bwMode="auto">
              <a:xfrm>
                <a:off x="244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429"/>
              <p:cNvSpPr>
                <a:spLocks/>
              </p:cNvSpPr>
              <p:nvPr/>
            </p:nvSpPr>
            <p:spPr bwMode="auto">
              <a:xfrm>
                <a:off x="257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430"/>
              <p:cNvSpPr>
                <a:spLocks/>
              </p:cNvSpPr>
              <p:nvPr/>
            </p:nvSpPr>
            <p:spPr bwMode="auto">
              <a:xfrm>
                <a:off x="271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431"/>
              <p:cNvSpPr>
                <a:spLocks/>
              </p:cNvSpPr>
              <p:nvPr/>
            </p:nvSpPr>
            <p:spPr bwMode="auto">
              <a:xfrm>
                <a:off x="2852" y="798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432"/>
              <p:cNvSpPr>
                <a:spLocks/>
              </p:cNvSpPr>
              <p:nvPr/>
            </p:nvSpPr>
            <p:spPr bwMode="auto">
              <a:xfrm>
                <a:off x="298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433"/>
              <p:cNvSpPr>
                <a:spLocks/>
              </p:cNvSpPr>
              <p:nvPr/>
            </p:nvSpPr>
            <p:spPr bwMode="auto">
              <a:xfrm>
                <a:off x="312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434"/>
              <p:cNvSpPr>
                <a:spLocks/>
              </p:cNvSpPr>
              <p:nvPr/>
            </p:nvSpPr>
            <p:spPr bwMode="auto">
              <a:xfrm>
                <a:off x="3261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435"/>
              <p:cNvSpPr>
                <a:spLocks/>
              </p:cNvSpPr>
              <p:nvPr/>
            </p:nvSpPr>
            <p:spPr bwMode="auto">
              <a:xfrm>
                <a:off x="339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436"/>
              <p:cNvSpPr>
                <a:spLocks/>
              </p:cNvSpPr>
              <p:nvPr/>
            </p:nvSpPr>
            <p:spPr bwMode="auto">
              <a:xfrm>
                <a:off x="353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437"/>
              <p:cNvSpPr>
                <a:spLocks/>
              </p:cNvSpPr>
              <p:nvPr/>
            </p:nvSpPr>
            <p:spPr bwMode="auto">
              <a:xfrm>
                <a:off x="367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438"/>
              <p:cNvSpPr>
                <a:spLocks/>
              </p:cNvSpPr>
              <p:nvPr/>
            </p:nvSpPr>
            <p:spPr bwMode="auto">
              <a:xfrm>
                <a:off x="381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439"/>
              <p:cNvSpPr>
                <a:spLocks/>
              </p:cNvSpPr>
              <p:nvPr/>
            </p:nvSpPr>
            <p:spPr bwMode="auto">
              <a:xfrm>
                <a:off x="394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440"/>
              <p:cNvSpPr>
                <a:spLocks/>
              </p:cNvSpPr>
              <p:nvPr/>
            </p:nvSpPr>
            <p:spPr bwMode="auto">
              <a:xfrm>
                <a:off x="408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441"/>
              <p:cNvSpPr>
                <a:spLocks/>
              </p:cNvSpPr>
              <p:nvPr/>
            </p:nvSpPr>
            <p:spPr bwMode="auto">
              <a:xfrm>
                <a:off x="4221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442"/>
              <p:cNvSpPr>
                <a:spLocks/>
              </p:cNvSpPr>
              <p:nvPr/>
            </p:nvSpPr>
            <p:spPr bwMode="auto">
              <a:xfrm>
                <a:off x="435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443"/>
              <p:cNvSpPr>
                <a:spLocks/>
              </p:cNvSpPr>
              <p:nvPr/>
            </p:nvSpPr>
            <p:spPr bwMode="auto">
              <a:xfrm>
                <a:off x="4495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444"/>
              <p:cNvSpPr>
                <a:spLocks/>
              </p:cNvSpPr>
              <p:nvPr/>
            </p:nvSpPr>
            <p:spPr bwMode="auto">
              <a:xfrm>
                <a:off x="4633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445"/>
              <p:cNvSpPr>
                <a:spLocks/>
              </p:cNvSpPr>
              <p:nvPr/>
            </p:nvSpPr>
            <p:spPr bwMode="auto">
              <a:xfrm>
                <a:off x="4769" y="798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446"/>
              <p:cNvSpPr>
                <a:spLocks/>
              </p:cNvSpPr>
              <p:nvPr/>
            </p:nvSpPr>
            <p:spPr bwMode="auto">
              <a:xfrm>
                <a:off x="490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447"/>
              <p:cNvSpPr>
                <a:spLocks/>
              </p:cNvSpPr>
              <p:nvPr/>
            </p:nvSpPr>
            <p:spPr bwMode="auto">
              <a:xfrm>
                <a:off x="504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448"/>
              <p:cNvSpPr>
                <a:spLocks/>
              </p:cNvSpPr>
              <p:nvPr/>
            </p:nvSpPr>
            <p:spPr bwMode="auto">
              <a:xfrm>
                <a:off x="518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449"/>
              <p:cNvSpPr>
                <a:spLocks/>
              </p:cNvSpPr>
              <p:nvPr/>
            </p:nvSpPr>
            <p:spPr bwMode="auto">
              <a:xfrm>
                <a:off x="531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450"/>
              <p:cNvSpPr>
                <a:spLocks/>
              </p:cNvSpPr>
              <p:nvPr/>
            </p:nvSpPr>
            <p:spPr bwMode="auto">
              <a:xfrm>
                <a:off x="545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451"/>
              <p:cNvSpPr>
                <a:spLocks/>
              </p:cNvSpPr>
              <p:nvPr/>
            </p:nvSpPr>
            <p:spPr bwMode="auto">
              <a:xfrm>
                <a:off x="559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452"/>
              <p:cNvSpPr>
                <a:spLocks/>
              </p:cNvSpPr>
              <p:nvPr/>
            </p:nvSpPr>
            <p:spPr bwMode="auto">
              <a:xfrm>
                <a:off x="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453"/>
              <p:cNvSpPr>
                <a:spLocks/>
              </p:cNvSpPr>
              <p:nvPr/>
            </p:nvSpPr>
            <p:spPr bwMode="auto">
              <a:xfrm>
                <a:off x="17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454"/>
              <p:cNvSpPr>
                <a:spLocks/>
              </p:cNvSpPr>
              <p:nvPr/>
            </p:nvSpPr>
            <p:spPr bwMode="auto">
              <a:xfrm>
                <a:off x="3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455"/>
              <p:cNvSpPr>
                <a:spLocks/>
              </p:cNvSpPr>
              <p:nvPr/>
            </p:nvSpPr>
            <p:spPr bwMode="auto">
              <a:xfrm>
                <a:off x="45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456"/>
              <p:cNvSpPr>
                <a:spLocks/>
              </p:cNvSpPr>
              <p:nvPr/>
            </p:nvSpPr>
            <p:spPr bwMode="auto">
              <a:xfrm>
                <a:off x="59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457"/>
              <p:cNvSpPr>
                <a:spLocks/>
              </p:cNvSpPr>
              <p:nvPr/>
            </p:nvSpPr>
            <p:spPr bwMode="auto">
              <a:xfrm>
                <a:off x="72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458"/>
              <p:cNvSpPr>
                <a:spLocks/>
              </p:cNvSpPr>
              <p:nvPr/>
            </p:nvSpPr>
            <p:spPr bwMode="auto">
              <a:xfrm>
                <a:off x="86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459"/>
              <p:cNvSpPr>
                <a:spLocks/>
              </p:cNvSpPr>
              <p:nvPr/>
            </p:nvSpPr>
            <p:spPr bwMode="auto">
              <a:xfrm>
                <a:off x="1003" y="93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460"/>
              <p:cNvSpPr>
                <a:spLocks/>
              </p:cNvSpPr>
              <p:nvPr/>
            </p:nvSpPr>
            <p:spPr bwMode="auto">
              <a:xfrm>
                <a:off x="1138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461"/>
              <p:cNvSpPr>
                <a:spLocks/>
              </p:cNvSpPr>
              <p:nvPr/>
            </p:nvSpPr>
            <p:spPr bwMode="auto">
              <a:xfrm>
                <a:off x="12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462"/>
              <p:cNvSpPr>
                <a:spLocks/>
              </p:cNvSpPr>
              <p:nvPr/>
            </p:nvSpPr>
            <p:spPr bwMode="auto">
              <a:xfrm>
                <a:off x="141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463"/>
              <p:cNvSpPr>
                <a:spLocks/>
              </p:cNvSpPr>
              <p:nvPr/>
            </p:nvSpPr>
            <p:spPr bwMode="auto">
              <a:xfrm>
                <a:off x="15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464"/>
              <p:cNvSpPr>
                <a:spLocks/>
              </p:cNvSpPr>
              <p:nvPr/>
            </p:nvSpPr>
            <p:spPr bwMode="auto">
              <a:xfrm>
                <a:off x="168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465"/>
              <p:cNvSpPr>
                <a:spLocks/>
              </p:cNvSpPr>
              <p:nvPr/>
            </p:nvSpPr>
            <p:spPr bwMode="auto">
              <a:xfrm>
                <a:off x="1824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466"/>
              <p:cNvSpPr>
                <a:spLocks/>
              </p:cNvSpPr>
              <p:nvPr/>
            </p:nvSpPr>
            <p:spPr bwMode="auto">
              <a:xfrm>
                <a:off x="1962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467"/>
              <p:cNvSpPr>
                <a:spLocks/>
              </p:cNvSpPr>
              <p:nvPr/>
            </p:nvSpPr>
            <p:spPr bwMode="auto">
              <a:xfrm>
                <a:off x="209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468"/>
              <p:cNvSpPr>
                <a:spLocks/>
              </p:cNvSpPr>
              <p:nvPr/>
            </p:nvSpPr>
            <p:spPr bwMode="auto">
              <a:xfrm>
                <a:off x="223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469"/>
              <p:cNvSpPr>
                <a:spLocks/>
              </p:cNvSpPr>
              <p:nvPr/>
            </p:nvSpPr>
            <p:spPr bwMode="auto">
              <a:xfrm>
                <a:off x="237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470"/>
              <p:cNvSpPr>
                <a:spLocks/>
              </p:cNvSpPr>
              <p:nvPr/>
            </p:nvSpPr>
            <p:spPr bwMode="auto">
              <a:xfrm>
                <a:off x="251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471"/>
              <p:cNvSpPr>
                <a:spLocks/>
              </p:cNvSpPr>
              <p:nvPr/>
            </p:nvSpPr>
            <p:spPr bwMode="auto">
              <a:xfrm>
                <a:off x="264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472"/>
              <p:cNvSpPr>
                <a:spLocks/>
              </p:cNvSpPr>
              <p:nvPr/>
            </p:nvSpPr>
            <p:spPr bwMode="auto">
              <a:xfrm>
                <a:off x="278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473"/>
              <p:cNvSpPr>
                <a:spLocks/>
              </p:cNvSpPr>
              <p:nvPr/>
            </p:nvSpPr>
            <p:spPr bwMode="auto">
              <a:xfrm>
                <a:off x="2920" y="93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474"/>
              <p:cNvSpPr>
                <a:spLocks/>
              </p:cNvSpPr>
              <p:nvPr/>
            </p:nvSpPr>
            <p:spPr bwMode="auto">
              <a:xfrm>
                <a:off x="305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475"/>
              <p:cNvSpPr>
                <a:spLocks/>
              </p:cNvSpPr>
              <p:nvPr/>
            </p:nvSpPr>
            <p:spPr bwMode="auto">
              <a:xfrm>
                <a:off x="319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476"/>
              <p:cNvSpPr>
                <a:spLocks/>
              </p:cNvSpPr>
              <p:nvPr/>
            </p:nvSpPr>
            <p:spPr bwMode="auto">
              <a:xfrm>
                <a:off x="3331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477"/>
              <p:cNvSpPr>
                <a:spLocks/>
              </p:cNvSpPr>
              <p:nvPr/>
            </p:nvSpPr>
            <p:spPr bwMode="auto">
              <a:xfrm>
                <a:off x="346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478"/>
              <p:cNvSpPr>
                <a:spLocks/>
              </p:cNvSpPr>
              <p:nvPr/>
            </p:nvSpPr>
            <p:spPr bwMode="auto">
              <a:xfrm>
                <a:off x="360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479"/>
              <p:cNvSpPr>
                <a:spLocks/>
              </p:cNvSpPr>
              <p:nvPr/>
            </p:nvSpPr>
            <p:spPr bwMode="auto">
              <a:xfrm>
                <a:off x="374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480"/>
              <p:cNvSpPr>
                <a:spLocks/>
              </p:cNvSpPr>
              <p:nvPr/>
            </p:nvSpPr>
            <p:spPr bwMode="auto">
              <a:xfrm>
                <a:off x="3879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481"/>
              <p:cNvSpPr>
                <a:spLocks/>
              </p:cNvSpPr>
              <p:nvPr/>
            </p:nvSpPr>
            <p:spPr bwMode="auto">
              <a:xfrm>
                <a:off x="401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482"/>
              <p:cNvSpPr>
                <a:spLocks/>
              </p:cNvSpPr>
              <p:nvPr/>
            </p:nvSpPr>
            <p:spPr bwMode="auto">
              <a:xfrm>
                <a:off x="415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483"/>
              <p:cNvSpPr>
                <a:spLocks/>
              </p:cNvSpPr>
              <p:nvPr/>
            </p:nvSpPr>
            <p:spPr bwMode="auto">
              <a:xfrm>
                <a:off x="4291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484"/>
              <p:cNvSpPr>
                <a:spLocks/>
              </p:cNvSpPr>
              <p:nvPr/>
            </p:nvSpPr>
            <p:spPr bwMode="auto">
              <a:xfrm>
                <a:off x="4427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485"/>
              <p:cNvSpPr>
                <a:spLocks/>
              </p:cNvSpPr>
              <p:nvPr/>
            </p:nvSpPr>
            <p:spPr bwMode="auto">
              <a:xfrm>
                <a:off x="4565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486"/>
              <p:cNvSpPr>
                <a:spLocks/>
              </p:cNvSpPr>
              <p:nvPr/>
            </p:nvSpPr>
            <p:spPr bwMode="auto">
              <a:xfrm>
                <a:off x="4701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487"/>
              <p:cNvSpPr>
                <a:spLocks/>
              </p:cNvSpPr>
              <p:nvPr/>
            </p:nvSpPr>
            <p:spPr bwMode="auto">
              <a:xfrm>
                <a:off x="4839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488"/>
              <p:cNvSpPr>
                <a:spLocks/>
              </p:cNvSpPr>
              <p:nvPr/>
            </p:nvSpPr>
            <p:spPr bwMode="auto">
              <a:xfrm>
                <a:off x="497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489"/>
              <p:cNvSpPr>
                <a:spLocks/>
              </p:cNvSpPr>
              <p:nvPr/>
            </p:nvSpPr>
            <p:spPr bwMode="auto">
              <a:xfrm>
                <a:off x="5112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490"/>
              <p:cNvSpPr>
                <a:spLocks/>
              </p:cNvSpPr>
              <p:nvPr/>
            </p:nvSpPr>
            <p:spPr bwMode="auto">
              <a:xfrm>
                <a:off x="525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491"/>
              <p:cNvSpPr>
                <a:spLocks/>
              </p:cNvSpPr>
              <p:nvPr/>
            </p:nvSpPr>
            <p:spPr bwMode="auto">
              <a:xfrm>
                <a:off x="5386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492"/>
              <p:cNvSpPr>
                <a:spLocks/>
              </p:cNvSpPr>
              <p:nvPr/>
            </p:nvSpPr>
            <p:spPr bwMode="auto">
              <a:xfrm>
                <a:off x="552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493"/>
              <p:cNvSpPr>
                <a:spLocks/>
              </p:cNvSpPr>
              <p:nvPr/>
            </p:nvSpPr>
            <p:spPr bwMode="auto">
              <a:xfrm>
                <a:off x="566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494"/>
              <p:cNvSpPr>
                <a:spLocks/>
              </p:cNvSpPr>
              <p:nvPr/>
            </p:nvSpPr>
            <p:spPr bwMode="auto">
              <a:xfrm>
                <a:off x="3" y="106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495"/>
              <p:cNvSpPr>
                <a:spLocks/>
              </p:cNvSpPr>
              <p:nvPr/>
            </p:nvSpPr>
            <p:spPr bwMode="auto">
              <a:xfrm>
                <a:off x="1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496"/>
              <p:cNvSpPr>
                <a:spLocks/>
              </p:cNvSpPr>
              <p:nvPr/>
            </p:nvSpPr>
            <p:spPr bwMode="auto">
              <a:xfrm>
                <a:off x="247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497"/>
              <p:cNvSpPr>
                <a:spLocks/>
              </p:cNvSpPr>
              <p:nvPr/>
            </p:nvSpPr>
            <p:spPr bwMode="auto">
              <a:xfrm>
                <a:off x="3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498"/>
              <p:cNvSpPr>
                <a:spLocks/>
              </p:cNvSpPr>
              <p:nvPr/>
            </p:nvSpPr>
            <p:spPr bwMode="auto">
              <a:xfrm>
                <a:off x="52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499"/>
              <p:cNvSpPr>
                <a:spLocks/>
              </p:cNvSpPr>
              <p:nvPr/>
            </p:nvSpPr>
            <p:spPr bwMode="auto">
              <a:xfrm>
                <a:off x="6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500"/>
              <p:cNvSpPr>
                <a:spLocks/>
              </p:cNvSpPr>
              <p:nvPr/>
            </p:nvSpPr>
            <p:spPr bwMode="auto">
              <a:xfrm>
                <a:off x="79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501"/>
              <p:cNvSpPr>
                <a:spLocks/>
              </p:cNvSpPr>
              <p:nvPr/>
            </p:nvSpPr>
            <p:spPr bwMode="auto">
              <a:xfrm>
                <a:off x="933" y="106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502"/>
              <p:cNvSpPr>
                <a:spLocks/>
              </p:cNvSpPr>
              <p:nvPr/>
            </p:nvSpPr>
            <p:spPr bwMode="auto">
              <a:xfrm>
                <a:off x="1070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503"/>
              <p:cNvSpPr>
                <a:spLocks/>
              </p:cNvSpPr>
              <p:nvPr/>
            </p:nvSpPr>
            <p:spPr bwMode="auto">
              <a:xfrm>
                <a:off x="1206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504"/>
              <p:cNvSpPr>
                <a:spLocks/>
              </p:cNvSpPr>
              <p:nvPr/>
            </p:nvSpPr>
            <p:spPr bwMode="auto">
              <a:xfrm>
                <a:off x="134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505"/>
              <p:cNvSpPr>
                <a:spLocks/>
              </p:cNvSpPr>
              <p:nvPr/>
            </p:nvSpPr>
            <p:spPr bwMode="auto">
              <a:xfrm>
                <a:off x="14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506"/>
              <p:cNvSpPr>
                <a:spLocks/>
              </p:cNvSpPr>
              <p:nvPr/>
            </p:nvSpPr>
            <p:spPr bwMode="auto">
              <a:xfrm>
                <a:off x="16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507"/>
              <p:cNvSpPr>
                <a:spLocks/>
              </p:cNvSpPr>
              <p:nvPr/>
            </p:nvSpPr>
            <p:spPr bwMode="auto">
              <a:xfrm>
                <a:off x="1754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508"/>
              <p:cNvSpPr>
                <a:spLocks/>
              </p:cNvSpPr>
              <p:nvPr/>
            </p:nvSpPr>
            <p:spPr bwMode="auto">
              <a:xfrm>
                <a:off x="18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509"/>
              <p:cNvSpPr>
                <a:spLocks/>
              </p:cNvSpPr>
              <p:nvPr/>
            </p:nvSpPr>
            <p:spPr bwMode="auto">
              <a:xfrm>
                <a:off x="202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510"/>
              <p:cNvSpPr>
                <a:spLocks/>
              </p:cNvSpPr>
              <p:nvPr/>
            </p:nvSpPr>
            <p:spPr bwMode="auto">
              <a:xfrm>
                <a:off x="216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511"/>
              <p:cNvSpPr>
                <a:spLocks/>
              </p:cNvSpPr>
              <p:nvPr/>
            </p:nvSpPr>
            <p:spPr bwMode="auto">
              <a:xfrm>
                <a:off x="230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512"/>
              <p:cNvSpPr>
                <a:spLocks/>
              </p:cNvSpPr>
              <p:nvPr/>
            </p:nvSpPr>
            <p:spPr bwMode="auto">
              <a:xfrm>
                <a:off x="244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513"/>
              <p:cNvSpPr>
                <a:spLocks/>
              </p:cNvSpPr>
              <p:nvPr/>
            </p:nvSpPr>
            <p:spPr bwMode="auto">
              <a:xfrm>
                <a:off x="257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514"/>
              <p:cNvSpPr>
                <a:spLocks/>
              </p:cNvSpPr>
              <p:nvPr/>
            </p:nvSpPr>
            <p:spPr bwMode="auto">
              <a:xfrm>
                <a:off x="271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515"/>
              <p:cNvSpPr>
                <a:spLocks/>
              </p:cNvSpPr>
              <p:nvPr/>
            </p:nvSpPr>
            <p:spPr bwMode="auto">
              <a:xfrm>
                <a:off x="2852" y="106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516"/>
              <p:cNvSpPr>
                <a:spLocks/>
              </p:cNvSpPr>
              <p:nvPr/>
            </p:nvSpPr>
            <p:spPr bwMode="auto">
              <a:xfrm>
                <a:off x="298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517"/>
              <p:cNvSpPr>
                <a:spLocks/>
              </p:cNvSpPr>
              <p:nvPr/>
            </p:nvSpPr>
            <p:spPr bwMode="auto">
              <a:xfrm>
                <a:off x="312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518"/>
              <p:cNvSpPr>
                <a:spLocks/>
              </p:cNvSpPr>
              <p:nvPr/>
            </p:nvSpPr>
            <p:spPr bwMode="auto">
              <a:xfrm>
                <a:off x="3261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519"/>
              <p:cNvSpPr>
                <a:spLocks/>
              </p:cNvSpPr>
              <p:nvPr/>
            </p:nvSpPr>
            <p:spPr bwMode="auto">
              <a:xfrm>
                <a:off x="339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520"/>
              <p:cNvSpPr>
                <a:spLocks/>
              </p:cNvSpPr>
              <p:nvPr/>
            </p:nvSpPr>
            <p:spPr bwMode="auto">
              <a:xfrm>
                <a:off x="353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521"/>
              <p:cNvSpPr>
                <a:spLocks/>
              </p:cNvSpPr>
              <p:nvPr/>
            </p:nvSpPr>
            <p:spPr bwMode="auto">
              <a:xfrm>
                <a:off x="367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522"/>
              <p:cNvSpPr>
                <a:spLocks/>
              </p:cNvSpPr>
              <p:nvPr/>
            </p:nvSpPr>
            <p:spPr bwMode="auto">
              <a:xfrm>
                <a:off x="381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523"/>
              <p:cNvSpPr>
                <a:spLocks/>
              </p:cNvSpPr>
              <p:nvPr/>
            </p:nvSpPr>
            <p:spPr bwMode="auto">
              <a:xfrm>
                <a:off x="394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524"/>
              <p:cNvSpPr>
                <a:spLocks/>
              </p:cNvSpPr>
              <p:nvPr/>
            </p:nvSpPr>
            <p:spPr bwMode="auto">
              <a:xfrm>
                <a:off x="408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525"/>
              <p:cNvSpPr>
                <a:spLocks/>
              </p:cNvSpPr>
              <p:nvPr/>
            </p:nvSpPr>
            <p:spPr bwMode="auto">
              <a:xfrm>
                <a:off x="4221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526"/>
              <p:cNvSpPr>
                <a:spLocks/>
              </p:cNvSpPr>
              <p:nvPr/>
            </p:nvSpPr>
            <p:spPr bwMode="auto">
              <a:xfrm>
                <a:off x="435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527"/>
              <p:cNvSpPr>
                <a:spLocks/>
              </p:cNvSpPr>
              <p:nvPr/>
            </p:nvSpPr>
            <p:spPr bwMode="auto">
              <a:xfrm>
                <a:off x="4495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528"/>
              <p:cNvSpPr>
                <a:spLocks/>
              </p:cNvSpPr>
              <p:nvPr/>
            </p:nvSpPr>
            <p:spPr bwMode="auto">
              <a:xfrm>
                <a:off x="4633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529"/>
              <p:cNvSpPr>
                <a:spLocks/>
              </p:cNvSpPr>
              <p:nvPr/>
            </p:nvSpPr>
            <p:spPr bwMode="auto">
              <a:xfrm>
                <a:off x="4769" y="106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530"/>
              <p:cNvSpPr>
                <a:spLocks/>
              </p:cNvSpPr>
              <p:nvPr/>
            </p:nvSpPr>
            <p:spPr bwMode="auto">
              <a:xfrm>
                <a:off x="490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531"/>
              <p:cNvSpPr>
                <a:spLocks/>
              </p:cNvSpPr>
              <p:nvPr/>
            </p:nvSpPr>
            <p:spPr bwMode="auto">
              <a:xfrm>
                <a:off x="504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532"/>
              <p:cNvSpPr>
                <a:spLocks/>
              </p:cNvSpPr>
              <p:nvPr/>
            </p:nvSpPr>
            <p:spPr bwMode="auto">
              <a:xfrm>
                <a:off x="518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533"/>
              <p:cNvSpPr>
                <a:spLocks/>
              </p:cNvSpPr>
              <p:nvPr/>
            </p:nvSpPr>
            <p:spPr bwMode="auto">
              <a:xfrm>
                <a:off x="531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534"/>
              <p:cNvSpPr>
                <a:spLocks/>
              </p:cNvSpPr>
              <p:nvPr/>
            </p:nvSpPr>
            <p:spPr bwMode="auto">
              <a:xfrm>
                <a:off x="545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535"/>
              <p:cNvSpPr>
                <a:spLocks/>
              </p:cNvSpPr>
              <p:nvPr/>
            </p:nvSpPr>
            <p:spPr bwMode="auto">
              <a:xfrm>
                <a:off x="559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536"/>
              <p:cNvSpPr>
                <a:spLocks/>
              </p:cNvSpPr>
              <p:nvPr/>
            </p:nvSpPr>
            <p:spPr bwMode="auto">
              <a:xfrm>
                <a:off x="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537"/>
              <p:cNvSpPr>
                <a:spLocks/>
              </p:cNvSpPr>
              <p:nvPr/>
            </p:nvSpPr>
            <p:spPr bwMode="auto">
              <a:xfrm>
                <a:off x="17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538"/>
              <p:cNvSpPr>
                <a:spLocks/>
              </p:cNvSpPr>
              <p:nvPr/>
            </p:nvSpPr>
            <p:spPr bwMode="auto">
              <a:xfrm>
                <a:off x="3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539"/>
              <p:cNvSpPr>
                <a:spLocks/>
              </p:cNvSpPr>
              <p:nvPr/>
            </p:nvSpPr>
            <p:spPr bwMode="auto">
              <a:xfrm>
                <a:off x="45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540"/>
              <p:cNvSpPr>
                <a:spLocks/>
              </p:cNvSpPr>
              <p:nvPr/>
            </p:nvSpPr>
            <p:spPr bwMode="auto">
              <a:xfrm>
                <a:off x="59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541"/>
              <p:cNvSpPr>
                <a:spLocks/>
              </p:cNvSpPr>
              <p:nvPr/>
            </p:nvSpPr>
            <p:spPr bwMode="auto">
              <a:xfrm>
                <a:off x="72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542"/>
              <p:cNvSpPr>
                <a:spLocks/>
              </p:cNvSpPr>
              <p:nvPr/>
            </p:nvSpPr>
            <p:spPr bwMode="auto">
              <a:xfrm>
                <a:off x="86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543"/>
              <p:cNvSpPr>
                <a:spLocks/>
              </p:cNvSpPr>
              <p:nvPr/>
            </p:nvSpPr>
            <p:spPr bwMode="auto">
              <a:xfrm>
                <a:off x="1003" y="119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544"/>
              <p:cNvSpPr>
                <a:spLocks/>
              </p:cNvSpPr>
              <p:nvPr/>
            </p:nvSpPr>
            <p:spPr bwMode="auto">
              <a:xfrm>
                <a:off x="1138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545"/>
              <p:cNvSpPr>
                <a:spLocks/>
              </p:cNvSpPr>
              <p:nvPr/>
            </p:nvSpPr>
            <p:spPr bwMode="auto">
              <a:xfrm>
                <a:off x="12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546"/>
              <p:cNvSpPr>
                <a:spLocks/>
              </p:cNvSpPr>
              <p:nvPr/>
            </p:nvSpPr>
            <p:spPr bwMode="auto">
              <a:xfrm>
                <a:off x="141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547"/>
              <p:cNvSpPr>
                <a:spLocks/>
              </p:cNvSpPr>
              <p:nvPr/>
            </p:nvSpPr>
            <p:spPr bwMode="auto">
              <a:xfrm>
                <a:off x="15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548"/>
              <p:cNvSpPr>
                <a:spLocks/>
              </p:cNvSpPr>
              <p:nvPr/>
            </p:nvSpPr>
            <p:spPr bwMode="auto">
              <a:xfrm>
                <a:off x="168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549"/>
              <p:cNvSpPr>
                <a:spLocks/>
              </p:cNvSpPr>
              <p:nvPr/>
            </p:nvSpPr>
            <p:spPr bwMode="auto">
              <a:xfrm>
                <a:off x="1824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550"/>
              <p:cNvSpPr>
                <a:spLocks/>
              </p:cNvSpPr>
              <p:nvPr/>
            </p:nvSpPr>
            <p:spPr bwMode="auto">
              <a:xfrm>
                <a:off x="1962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551"/>
              <p:cNvSpPr>
                <a:spLocks/>
              </p:cNvSpPr>
              <p:nvPr/>
            </p:nvSpPr>
            <p:spPr bwMode="auto">
              <a:xfrm>
                <a:off x="209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552"/>
              <p:cNvSpPr>
                <a:spLocks/>
              </p:cNvSpPr>
              <p:nvPr/>
            </p:nvSpPr>
            <p:spPr bwMode="auto">
              <a:xfrm>
                <a:off x="223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553"/>
              <p:cNvSpPr>
                <a:spLocks/>
              </p:cNvSpPr>
              <p:nvPr/>
            </p:nvSpPr>
            <p:spPr bwMode="auto">
              <a:xfrm>
                <a:off x="237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554"/>
              <p:cNvSpPr>
                <a:spLocks/>
              </p:cNvSpPr>
              <p:nvPr/>
            </p:nvSpPr>
            <p:spPr bwMode="auto">
              <a:xfrm>
                <a:off x="251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555"/>
              <p:cNvSpPr>
                <a:spLocks/>
              </p:cNvSpPr>
              <p:nvPr/>
            </p:nvSpPr>
            <p:spPr bwMode="auto">
              <a:xfrm>
                <a:off x="264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556"/>
              <p:cNvSpPr>
                <a:spLocks/>
              </p:cNvSpPr>
              <p:nvPr/>
            </p:nvSpPr>
            <p:spPr bwMode="auto">
              <a:xfrm>
                <a:off x="278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557"/>
              <p:cNvSpPr>
                <a:spLocks/>
              </p:cNvSpPr>
              <p:nvPr/>
            </p:nvSpPr>
            <p:spPr bwMode="auto">
              <a:xfrm>
                <a:off x="2920" y="119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59"/>
            <p:cNvGrpSpPr>
              <a:grpSpLocks/>
            </p:cNvGrpSpPr>
            <p:nvPr/>
          </p:nvGrpSpPr>
          <p:grpSpPr bwMode="auto">
            <a:xfrm>
              <a:off x="3" y="1196"/>
              <a:ext cx="5735" cy="730"/>
              <a:chOff x="3" y="1196"/>
              <a:chExt cx="5735" cy="730"/>
            </a:xfrm>
            <a:grpFill/>
          </p:grpSpPr>
          <p:sp>
            <p:nvSpPr>
              <p:cNvPr id="1338" name="Freeform 559"/>
              <p:cNvSpPr>
                <a:spLocks/>
              </p:cNvSpPr>
              <p:nvPr/>
            </p:nvSpPr>
            <p:spPr bwMode="auto">
              <a:xfrm>
                <a:off x="305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560"/>
              <p:cNvSpPr>
                <a:spLocks/>
              </p:cNvSpPr>
              <p:nvPr/>
            </p:nvSpPr>
            <p:spPr bwMode="auto">
              <a:xfrm>
                <a:off x="319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561"/>
              <p:cNvSpPr>
                <a:spLocks/>
              </p:cNvSpPr>
              <p:nvPr/>
            </p:nvSpPr>
            <p:spPr bwMode="auto">
              <a:xfrm>
                <a:off x="3331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562"/>
              <p:cNvSpPr>
                <a:spLocks/>
              </p:cNvSpPr>
              <p:nvPr/>
            </p:nvSpPr>
            <p:spPr bwMode="auto">
              <a:xfrm>
                <a:off x="346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563"/>
              <p:cNvSpPr>
                <a:spLocks/>
              </p:cNvSpPr>
              <p:nvPr/>
            </p:nvSpPr>
            <p:spPr bwMode="auto">
              <a:xfrm>
                <a:off x="360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564"/>
              <p:cNvSpPr>
                <a:spLocks/>
              </p:cNvSpPr>
              <p:nvPr/>
            </p:nvSpPr>
            <p:spPr bwMode="auto">
              <a:xfrm>
                <a:off x="374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565"/>
              <p:cNvSpPr>
                <a:spLocks/>
              </p:cNvSpPr>
              <p:nvPr/>
            </p:nvSpPr>
            <p:spPr bwMode="auto">
              <a:xfrm>
                <a:off x="3879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566"/>
              <p:cNvSpPr>
                <a:spLocks/>
              </p:cNvSpPr>
              <p:nvPr/>
            </p:nvSpPr>
            <p:spPr bwMode="auto">
              <a:xfrm>
                <a:off x="401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567"/>
              <p:cNvSpPr>
                <a:spLocks/>
              </p:cNvSpPr>
              <p:nvPr/>
            </p:nvSpPr>
            <p:spPr bwMode="auto">
              <a:xfrm>
                <a:off x="415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568"/>
              <p:cNvSpPr>
                <a:spLocks/>
              </p:cNvSpPr>
              <p:nvPr/>
            </p:nvSpPr>
            <p:spPr bwMode="auto">
              <a:xfrm>
                <a:off x="4291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569"/>
              <p:cNvSpPr>
                <a:spLocks/>
              </p:cNvSpPr>
              <p:nvPr/>
            </p:nvSpPr>
            <p:spPr bwMode="auto">
              <a:xfrm>
                <a:off x="4427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570"/>
              <p:cNvSpPr>
                <a:spLocks/>
              </p:cNvSpPr>
              <p:nvPr/>
            </p:nvSpPr>
            <p:spPr bwMode="auto">
              <a:xfrm>
                <a:off x="4565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571"/>
              <p:cNvSpPr>
                <a:spLocks/>
              </p:cNvSpPr>
              <p:nvPr/>
            </p:nvSpPr>
            <p:spPr bwMode="auto">
              <a:xfrm>
                <a:off x="4701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572"/>
              <p:cNvSpPr>
                <a:spLocks/>
              </p:cNvSpPr>
              <p:nvPr/>
            </p:nvSpPr>
            <p:spPr bwMode="auto">
              <a:xfrm>
                <a:off x="4839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573"/>
              <p:cNvSpPr>
                <a:spLocks/>
              </p:cNvSpPr>
              <p:nvPr/>
            </p:nvSpPr>
            <p:spPr bwMode="auto">
              <a:xfrm>
                <a:off x="497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574"/>
              <p:cNvSpPr>
                <a:spLocks/>
              </p:cNvSpPr>
              <p:nvPr/>
            </p:nvSpPr>
            <p:spPr bwMode="auto">
              <a:xfrm>
                <a:off x="5112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575"/>
              <p:cNvSpPr>
                <a:spLocks/>
              </p:cNvSpPr>
              <p:nvPr/>
            </p:nvSpPr>
            <p:spPr bwMode="auto">
              <a:xfrm>
                <a:off x="525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576"/>
              <p:cNvSpPr>
                <a:spLocks/>
              </p:cNvSpPr>
              <p:nvPr/>
            </p:nvSpPr>
            <p:spPr bwMode="auto">
              <a:xfrm>
                <a:off x="5386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577"/>
              <p:cNvSpPr>
                <a:spLocks/>
              </p:cNvSpPr>
              <p:nvPr/>
            </p:nvSpPr>
            <p:spPr bwMode="auto">
              <a:xfrm>
                <a:off x="552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578"/>
              <p:cNvSpPr>
                <a:spLocks/>
              </p:cNvSpPr>
              <p:nvPr/>
            </p:nvSpPr>
            <p:spPr bwMode="auto">
              <a:xfrm>
                <a:off x="566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579"/>
              <p:cNvSpPr>
                <a:spLocks/>
              </p:cNvSpPr>
              <p:nvPr/>
            </p:nvSpPr>
            <p:spPr bwMode="auto">
              <a:xfrm>
                <a:off x="3" y="133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580"/>
              <p:cNvSpPr>
                <a:spLocks/>
              </p:cNvSpPr>
              <p:nvPr/>
            </p:nvSpPr>
            <p:spPr bwMode="auto">
              <a:xfrm>
                <a:off x="1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581"/>
              <p:cNvSpPr>
                <a:spLocks/>
              </p:cNvSpPr>
              <p:nvPr/>
            </p:nvSpPr>
            <p:spPr bwMode="auto">
              <a:xfrm>
                <a:off x="247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582"/>
              <p:cNvSpPr>
                <a:spLocks/>
              </p:cNvSpPr>
              <p:nvPr/>
            </p:nvSpPr>
            <p:spPr bwMode="auto">
              <a:xfrm>
                <a:off x="3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583"/>
              <p:cNvSpPr>
                <a:spLocks/>
              </p:cNvSpPr>
              <p:nvPr/>
            </p:nvSpPr>
            <p:spPr bwMode="auto">
              <a:xfrm>
                <a:off x="52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584"/>
              <p:cNvSpPr>
                <a:spLocks/>
              </p:cNvSpPr>
              <p:nvPr/>
            </p:nvSpPr>
            <p:spPr bwMode="auto">
              <a:xfrm>
                <a:off x="6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585"/>
              <p:cNvSpPr>
                <a:spLocks/>
              </p:cNvSpPr>
              <p:nvPr/>
            </p:nvSpPr>
            <p:spPr bwMode="auto">
              <a:xfrm>
                <a:off x="79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586"/>
              <p:cNvSpPr>
                <a:spLocks/>
              </p:cNvSpPr>
              <p:nvPr/>
            </p:nvSpPr>
            <p:spPr bwMode="auto">
              <a:xfrm>
                <a:off x="933" y="133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587"/>
              <p:cNvSpPr>
                <a:spLocks/>
              </p:cNvSpPr>
              <p:nvPr/>
            </p:nvSpPr>
            <p:spPr bwMode="auto">
              <a:xfrm>
                <a:off x="1070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588"/>
              <p:cNvSpPr>
                <a:spLocks/>
              </p:cNvSpPr>
              <p:nvPr/>
            </p:nvSpPr>
            <p:spPr bwMode="auto">
              <a:xfrm>
                <a:off x="1206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589"/>
              <p:cNvSpPr>
                <a:spLocks/>
              </p:cNvSpPr>
              <p:nvPr/>
            </p:nvSpPr>
            <p:spPr bwMode="auto">
              <a:xfrm>
                <a:off x="134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590"/>
              <p:cNvSpPr>
                <a:spLocks/>
              </p:cNvSpPr>
              <p:nvPr/>
            </p:nvSpPr>
            <p:spPr bwMode="auto">
              <a:xfrm>
                <a:off x="14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591"/>
              <p:cNvSpPr>
                <a:spLocks/>
              </p:cNvSpPr>
              <p:nvPr/>
            </p:nvSpPr>
            <p:spPr bwMode="auto">
              <a:xfrm>
                <a:off x="16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592"/>
              <p:cNvSpPr>
                <a:spLocks/>
              </p:cNvSpPr>
              <p:nvPr/>
            </p:nvSpPr>
            <p:spPr bwMode="auto">
              <a:xfrm>
                <a:off x="1754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593"/>
              <p:cNvSpPr>
                <a:spLocks/>
              </p:cNvSpPr>
              <p:nvPr/>
            </p:nvSpPr>
            <p:spPr bwMode="auto">
              <a:xfrm>
                <a:off x="18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594"/>
              <p:cNvSpPr>
                <a:spLocks/>
              </p:cNvSpPr>
              <p:nvPr/>
            </p:nvSpPr>
            <p:spPr bwMode="auto">
              <a:xfrm>
                <a:off x="202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595"/>
              <p:cNvSpPr>
                <a:spLocks/>
              </p:cNvSpPr>
              <p:nvPr/>
            </p:nvSpPr>
            <p:spPr bwMode="auto">
              <a:xfrm>
                <a:off x="216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596"/>
              <p:cNvSpPr>
                <a:spLocks/>
              </p:cNvSpPr>
              <p:nvPr/>
            </p:nvSpPr>
            <p:spPr bwMode="auto">
              <a:xfrm>
                <a:off x="230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597"/>
              <p:cNvSpPr>
                <a:spLocks/>
              </p:cNvSpPr>
              <p:nvPr/>
            </p:nvSpPr>
            <p:spPr bwMode="auto">
              <a:xfrm>
                <a:off x="244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598"/>
              <p:cNvSpPr>
                <a:spLocks/>
              </p:cNvSpPr>
              <p:nvPr/>
            </p:nvSpPr>
            <p:spPr bwMode="auto">
              <a:xfrm>
                <a:off x="257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599"/>
              <p:cNvSpPr>
                <a:spLocks/>
              </p:cNvSpPr>
              <p:nvPr/>
            </p:nvSpPr>
            <p:spPr bwMode="auto">
              <a:xfrm>
                <a:off x="271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600"/>
              <p:cNvSpPr>
                <a:spLocks/>
              </p:cNvSpPr>
              <p:nvPr/>
            </p:nvSpPr>
            <p:spPr bwMode="auto">
              <a:xfrm>
                <a:off x="2852" y="133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601"/>
              <p:cNvSpPr>
                <a:spLocks/>
              </p:cNvSpPr>
              <p:nvPr/>
            </p:nvSpPr>
            <p:spPr bwMode="auto">
              <a:xfrm>
                <a:off x="298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602"/>
              <p:cNvSpPr>
                <a:spLocks/>
              </p:cNvSpPr>
              <p:nvPr/>
            </p:nvSpPr>
            <p:spPr bwMode="auto">
              <a:xfrm>
                <a:off x="312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603"/>
              <p:cNvSpPr>
                <a:spLocks/>
              </p:cNvSpPr>
              <p:nvPr/>
            </p:nvSpPr>
            <p:spPr bwMode="auto">
              <a:xfrm>
                <a:off x="3261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604"/>
              <p:cNvSpPr>
                <a:spLocks/>
              </p:cNvSpPr>
              <p:nvPr/>
            </p:nvSpPr>
            <p:spPr bwMode="auto">
              <a:xfrm>
                <a:off x="339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605"/>
              <p:cNvSpPr>
                <a:spLocks/>
              </p:cNvSpPr>
              <p:nvPr/>
            </p:nvSpPr>
            <p:spPr bwMode="auto">
              <a:xfrm>
                <a:off x="353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606"/>
              <p:cNvSpPr>
                <a:spLocks/>
              </p:cNvSpPr>
              <p:nvPr/>
            </p:nvSpPr>
            <p:spPr bwMode="auto">
              <a:xfrm>
                <a:off x="367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607"/>
              <p:cNvSpPr>
                <a:spLocks/>
              </p:cNvSpPr>
              <p:nvPr/>
            </p:nvSpPr>
            <p:spPr bwMode="auto">
              <a:xfrm>
                <a:off x="381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608"/>
              <p:cNvSpPr>
                <a:spLocks/>
              </p:cNvSpPr>
              <p:nvPr/>
            </p:nvSpPr>
            <p:spPr bwMode="auto">
              <a:xfrm>
                <a:off x="394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609"/>
              <p:cNvSpPr>
                <a:spLocks/>
              </p:cNvSpPr>
              <p:nvPr/>
            </p:nvSpPr>
            <p:spPr bwMode="auto">
              <a:xfrm>
                <a:off x="408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610"/>
              <p:cNvSpPr>
                <a:spLocks/>
              </p:cNvSpPr>
              <p:nvPr/>
            </p:nvSpPr>
            <p:spPr bwMode="auto">
              <a:xfrm>
                <a:off x="4221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611"/>
              <p:cNvSpPr>
                <a:spLocks/>
              </p:cNvSpPr>
              <p:nvPr/>
            </p:nvSpPr>
            <p:spPr bwMode="auto">
              <a:xfrm>
                <a:off x="435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612"/>
              <p:cNvSpPr>
                <a:spLocks/>
              </p:cNvSpPr>
              <p:nvPr/>
            </p:nvSpPr>
            <p:spPr bwMode="auto">
              <a:xfrm>
                <a:off x="4495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613"/>
              <p:cNvSpPr>
                <a:spLocks/>
              </p:cNvSpPr>
              <p:nvPr/>
            </p:nvSpPr>
            <p:spPr bwMode="auto">
              <a:xfrm>
                <a:off x="4633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614"/>
              <p:cNvSpPr>
                <a:spLocks/>
              </p:cNvSpPr>
              <p:nvPr/>
            </p:nvSpPr>
            <p:spPr bwMode="auto">
              <a:xfrm>
                <a:off x="4769" y="133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615"/>
              <p:cNvSpPr>
                <a:spLocks/>
              </p:cNvSpPr>
              <p:nvPr/>
            </p:nvSpPr>
            <p:spPr bwMode="auto">
              <a:xfrm>
                <a:off x="490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616"/>
              <p:cNvSpPr>
                <a:spLocks/>
              </p:cNvSpPr>
              <p:nvPr/>
            </p:nvSpPr>
            <p:spPr bwMode="auto">
              <a:xfrm>
                <a:off x="504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617"/>
              <p:cNvSpPr>
                <a:spLocks/>
              </p:cNvSpPr>
              <p:nvPr/>
            </p:nvSpPr>
            <p:spPr bwMode="auto">
              <a:xfrm>
                <a:off x="518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618"/>
              <p:cNvSpPr>
                <a:spLocks/>
              </p:cNvSpPr>
              <p:nvPr/>
            </p:nvSpPr>
            <p:spPr bwMode="auto">
              <a:xfrm>
                <a:off x="531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619"/>
              <p:cNvSpPr>
                <a:spLocks/>
              </p:cNvSpPr>
              <p:nvPr/>
            </p:nvSpPr>
            <p:spPr bwMode="auto">
              <a:xfrm>
                <a:off x="545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620"/>
              <p:cNvSpPr>
                <a:spLocks/>
              </p:cNvSpPr>
              <p:nvPr/>
            </p:nvSpPr>
            <p:spPr bwMode="auto">
              <a:xfrm>
                <a:off x="559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621"/>
              <p:cNvSpPr>
                <a:spLocks/>
              </p:cNvSpPr>
              <p:nvPr/>
            </p:nvSpPr>
            <p:spPr bwMode="auto">
              <a:xfrm>
                <a:off x="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622"/>
              <p:cNvSpPr>
                <a:spLocks/>
              </p:cNvSpPr>
              <p:nvPr/>
            </p:nvSpPr>
            <p:spPr bwMode="auto">
              <a:xfrm>
                <a:off x="17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623"/>
              <p:cNvSpPr>
                <a:spLocks/>
              </p:cNvSpPr>
              <p:nvPr/>
            </p:nvSpPr>
            <p:spPr bwMode="auto">
              <a:xfrm>
                <a:off x="3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624"/>
              <p:cNvSpPr>
                <a:spLocks/>
              </p:cNvSpPr>
              <p:nvPr/>
            </p:nvSpPr>
            <p:spPr bwMode="auto">
              <a:xfrm>
                <a:off x="45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625"/>
              <p:cNvSpPr>
                <a:spLocks/>
              </p:cNvSpPr>
              <p:nvPr/>
            </p:nvSpPr>
            <p:spPr bwMode="auto">
              <a:xfrm>
                <a:off x="59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626"/>
              <p:cNvSpPr>
                <a:spLocks/>
              </p:cNvSpPr>
              <p:nvPr/>
            </p:nvSpPr>
            <p:spPr bwMode="auto">
              <a:xfrm>
                <a:off x="72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627"/>
              <p:cNvSpPr>
                <a:spLocks/>
              </p:cNvSpPr>
              <p:nvPr/>
            </p:nvSpPr>
            <p:spPr bwMode="auto">
              <a:xfrm>
                <a:off x="86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628"/>
              <p:cNvSpPr>
                <a:spLocks/>
              </p:cNvSpPr>
              <p:nvPr/>
            </p:nvSpPr>
            <p:spPr bwMode="auto">
              <a:xfrm>
                <a:off x="1003" y="146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629"/>
              <p:cNvSpPr>
                <a:spLocks/>
              </p:cNvSpPr>
              <p:nvPr/>
            </p:nvSpPr>
            <p:spPr bwMode="auto">
              <a:xfrm>
                <a:off x="1138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630"/>
              <p:cNvSpPr>
                <a:spLocks/>
              </p:cNvSpPr>
              <p:nvPr/>
            </p:nvSpPr>
            <p:spPr bwMode="auto">
              <a:xfrm>
                <a:off x="12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631"/>
              <p:cNvSpPr>
                <a:spLocks/>
              </p:cNvSpPr>
              <p:nvPr/>
            </p:nvSpPr>
            <p:spPr bwMode="auto">
              <a:xfrm>
                <a:off x="141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632"/>
              <p:cNvSpPr>
                <a:spLocks/>
              </p:cNvSpPr>
              <p:nvPr/>
            </p:nvSpPr>
            <p:spPr bwMode="auto">
              <a:xfrm>
                <a:off x="15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633"/>
              <p:cNvSpPr>
                <a:spLocks/>
              </p:cNvSpPr>
              <p:nvPr/>
            </p:nvSpPr>
            <p:spPr bwMode="auto">
              <a:xfrm>
                <a:off x="168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634"/>
              <p:cNvSpPr>
                <a:spLocks/>
              </p:cNvSpPr>
              <p:nvPr/>
            </p:nvSpPr>
            <p:spPr bwMode="auto">
              <a:xfrm>
                <a:off x="1824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635"/>
              <p:cNvSpPr>
                <a:spLocks/>
              </p:cNvSpPr>
              <p:nvPr/>
            </p:nvSpPr>
            <p:spPr bwMode="auto">
              <a:xfrm>
                <a:off x="1962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636"/>
              <p:cNvSpPr>
                <a:spLocks/>
              </p:cNvSpPr>
              <p:nvPr/>
            </p:nvSpPr>
            <p:spPr bwMode="auto">
              <a:xfrm>
                <a:off x="209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637"/>
              <p:cNvSpPr>
                <a:spLocks/>
              </p:cNvSpPr>
              <p:nvPr/>
            </p:nvSpPr>
            <p:spPr bwMode="auto">
              <a:xfrm>
                <a:off x="223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638"/>
              <p:cNvSpPr>
                <a:spLocks/>
              </p:cNvSpPr>
              <p:nvPr/>
            </p:nvSpPr>
            <p:spPr bwMode="auto">
              <a:xfrm>
                <a:off x="237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639"/>
              <p:cNvSpPr>
                <a:spLocks/>
              </p:cNvSpPr>
              <p:nvPr/>
            </p:nvSpPr>
            <p:spPr bwMode="auto">
              <a:xfrm>
                <a:off x="251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640"/>
              <p:cNvSpPr>
                <a:spLocks/>
              </p:cNvSpPr>
              <p:nvPr/>
            </p:nvSpPr>
            <p:spPr bwMode="auto">
              <a:xfrm>
                <a:off x="264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641"/>
              <p:cNvSpPr>
                <a:spLocks/>
              </p:cNvSpPr>
              <p:nvPr/>
            </p:nvSpPr>
            <p:spPr bwMode="auto">
              <a:xfrm>
                <a:off x="278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642"/>
              <p:cNvSpPr>
                <a:spLocks/>
              </p:cNvSpPr>
              <p:nvPr/>
            </p:nvSpPr>
            <p:spPr bwMode="auto">
              <a:xfrm>
                <a:off x="2920" y="14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643"/>
              <p:cNvSpPr>
                <a:spLocks/>
              </p:cNvSpPr>
              <p:nvPr/>
            </p:nvSpPr>
            <p:spPr bwMode="auto">
              <a:xfrm>
                <a:off x="305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644"/>
              <p:cNvSpPr>
                <a:spLocks/>
              </p:cNvSpPr>
              <p:nvPr/>
            </p:nvSpPr>
            <p:spPr bwMode="auto">
              <a:xfrm>
                <a:off x="319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645"/>
              <p:cNvSpPr>
                <a:spLocks/>
              </p:cNvSpPr>
              <p:nvPr/>
            </p:nvSpPr>
            <p:spPr bwMode="auto">
              <a:xfrm>
                <a:off x="3331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646"/>
              <p:cNvSpPr>
                <a:spLocks/>
              </p:cNvSpPr>
              <p:nvPr/>
            </p:nvSpPr>
            <p:spPr bwMode="auto">
              <a:xfrm>
                <a:off x="346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647"/>
              <p:cNvSpPr>
                <a:spLocks/>
              </p:cNvSpPr>
              <p:nvPr/>
            </p:nvSpPr>
            <p:spPr bwMode="auto">
              <a:xfrm>
                <a:off x="360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648"/>
              <p:cNvSpPr>
                <a:spLocks/>
              </p:cNvSpPr>
              <p:nvPr/>
            </p:nvSpPr>
            <p:spPr bwMode="auto">
              <a:xfrm>
                <a:off x="374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649"/>
              <p:cNvSpPr>
                <a:spLocks/>
              </p:cNvSpPr>
              <p:nvPr/>
            </p:nvSpPr>
            <p:spPr bwMode="auto">
              <a:xfrm>
                <a:off x="3879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650"/>
              <p:cNvSpPr>
                <a:spLocks/>
              </p:cNvSpPr>
              <p:nvPr/>
            </p:nvSpPr>
            <p:spPr bwMode="auto">
              <a:xfrm>
                <a:off x="401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651"/>
              <p:cNvSpPr>
                <a:spLocks/>
              </p:cNvSpPr>
              <p:nvPr/>
            </p:nvSpPr>
            <p:spPr bwMode="auto">
              <a:xfrm>
                <a:off x="415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652"/>
              <p:cNvSpPr>
                <a:spLocks/>
              </p:cNvSpPr>
              <p:nvPr/>
            </p:nvSpPr>
            <p:spPr bwMode="auto">
              <a:xfrm>
                <a:off x="4291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653"/>
              <p:cNvSpPr>
                <a:spLocks/>
              </p:cNvSpPr>
              <p:nvPr/>
            </p:nvSpPr>
            <p:spPr bwMode="auto">
              <a:xfrm>
                <a:off x="4427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654"/>
              <p:cNvSpPr>
                <a:spLocks/>
              </p:cNvSpPr>
              <p:nvPr/>
            </p:nvSpPr>
            <p:spPr bwMode="auto">
              <a:xfrm>
                <a:off x="4565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655"/>
              <p:cNvSpPr>
                <a:spLocks/>
              </p:cNvSpPr>
              <p:nvPr/>
            </p:nvSpPr>
            <p:spPr bwMode="auto">
              <a:xfrm>
                <a:off x="4701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656"/>
              <p:cNvSpPr>
                <a:spLocks/>
              </p:cNvSpPr>
              <p:nvPr/>
            </p:nvSpPr>
            <p:spPr bwMode="auto">
              <a:xfrm>
                <a:off x="4839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657"/>
              <p:cNvSpPr>
                <a:spLocks/>
              </p:cNvSpPr>
              <p:nvPr/>
            </p:nvSpPr>
            <p:spPr bwMode="auto">
              <a:xfrm>
                <a:off x="497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658"/>
              <p:cNvSpPr>
                <a:spLocks/>
              </p:cNvSpPr>
              <p:nvPr/>
            </p:nvSpPr>
            <p:spPr bwMode="auto">
              <a:xfrm>
                <a:off x="5112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659"/>
              <p:cNvSpPr>
                <a:spLocks/>
              </p:cNvSpPr>
              <p:nvPr/>
            </p:nvSpPr>
            <p:spPr bwMode="auto">
              <a:xfrm>
                <a:off x="525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660"/>
              <p:cNvSpPr>
                <a:spLocks/>
              </p:cNvSpPr>
              <p:nvPr/>
            </p:nvSpPr>
            <p:spPr bwMode="auto">
              <a:xfrm>
                <a:off x="5386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661"/>
              <p:cNvSpPr>
                <a:spLocks/>
              </p:cNvSpPr>
              <p:nvPr/>
            </p:nvSpPr>
            <p:spPr bwMode="auto">
              <a:xfrm>
                <a:off x="552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662"/>
              <p:cNvSpPr>
                <a:spLocks/>
              </p:cNvSpPr>
              <p:nvPr/>
            </p:nvSpPr>
            <p:spPr bwMode="auto">
              <a:xfrm>
                <a:off x="566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663"/>
              <p:cNvSpPr>
                <a:spLocks/>
              </p:cNvSpPr>
              <p:nvPr/>
            </p:nvSpPr>
            <p:spPr bwMode="auto">
              <a:xfrm>
                <a:off x="3" y="159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664"/>
              <p:cNvSpPr>
                <a:spLocks/>
              </p:cNvSpPr>
              <p:nvPr/>
            </p:nvSpPr>
            <p:spPr bwMode="auto">
              <a:xfrm>
                <a:off x="1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665"/>
              <p:cNvSpPr>
                <a:spLocks/>
              </p:cNvSpPr>
              <p:nvPr/>
            </p:nvSpPr>
            <p:spPr bwMode="auto">
              <a:xfrm>
                <a:off x="247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666"/>
              <p:cNvSpPr>
                <a:spLocks/>
              </p:cNvSpPr>
              <p:nvPr/>
            </p:nvSpPr>
            <p:spPr bwMode="auto">
              <a:xfrm>
                <a:off x="3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667"/>
              <p:cNvSpPr>
                <a:spLocks/>
              </p:cNvSpPr>
              <p:nvPr/>
            </p:nvSpPr>
            <p:spPr bwMode="auto">
              <a:xfrm>
                <a:off x="52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668"/>
              <p:cNvSpPr>
                <a:spLocks/>
              </p:cNvSpPr>
              <p:nvPr/>
            </p:nvSpPr>
            <p:spPr bwMode="auto">
              <a:xfrm>
                <a:off x="6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669"/>
              <p:cNvSpPr>
                <a:spLocks/>
              </p:cNvSpPr>
              <p:nvPr/>
            </p:nvSpPr>
            <p:spPr bwMode="auto">
              <a:xfrm>
                <a:off x="79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670"/>
              <p:cNvSpPr>
                <a:spLocks/>
              </p:cNvSpPr>
              <p:nvPr/>
            </p:nvSpPr>
            <p:spPr bwMode="auto">
              <a:xfrm>
                <a:off x="933" y="159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671"/>
              <p:cNvSpPr>
                <a:spLocks/>
              </p:cNvSpPr>
              <p:nvPr/>
            </p:nvSpPr>
            <p:spPr bwMode="auto">
              <a:xfrm>
                <a:off x="1070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672"/>
              <p:cNvSpPr>
                <a:spLocks/>
              </p:cNvSpPr>
              <p:nvPr/>
            </p:nvSpPr>
            <p:spPr bwMode="auto">
              <a:xfrm>
                <a:off x="1206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673"/>
              <p:cNvSpPr>
                <a:spLocks/>
              </p:cNvSpPr>
              <p:nvPr/>
            </p:nvSpPr>
            <p:spPr bwMode="auto">
              <a:xfrm>
                <a:off x="134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674"/>
              <p:cNvSpPr>
                <a:spLocks/>
              </p:cNvSpPr>
              <p:nvPr/>
            </p:nvSpPr>
            <p:spPr bwMode="auto">
              <a:xfrm>
                <a:off x="14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675"/>
              <p:cNvSpPr>
                <a:spLocks/>
              </p:cNvSpPr>
              <p:nvPr/>
            </p:nvSpPr>
            <p:spPr bwMode="auto">
              <a:xfrm>
                <a:off x="16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676"/>
              <p:cNvSpPr>
                <a:spLocks/>
              </p:cNvSpPr>
              <p:nvPr/>
            </p:nvSpPr>
            <p:spPr bwMode="auto">
              <a:xfrm>
                <a:off x="1754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677"/>
              <p:cNvSpPr>
                <a:spLocks/>
              </p:cNvSpPr>
              <p:nvPr/>
            </p:nvSpPr>
            <p:spPr bwMode="auto">
              <a:xfrm>
                <a:off x="18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678"/>
              <p:cNvSpPr>
                <a:spLocks/>
              </p:cNvSpPr>
              <p:nvPr/>
            </p:nvSpPr>
            <p:spPr bwMode="auto">
              <a:xfrm>
                <a:off x="202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679"/>
              <p:cNvSpPr>
                <a:spLocks/>
              </p:cNvSpPr>
              <p:nvPr/>
            </p:nvSpPr>
            <p:spPr bwMode="auto">
              <a:xfrm>
                <a:off x="216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680"/>
              <p:cNvSpPr>
                <a:spLocks/>
              </p:cNvSpPr>
              <p:nvPr/>
            </p:nvSpPr>
            <p:spPr bwMode="auto">
              <a:xfrm>
                <a:off x="230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681"/>
              <p:cNvSpPr>
                <a:spLocks/>
              </p:cNvSpPr>
              <p:nvPr/>
            </p:nvSpPr>
            <p:spPr bwMode="auto">
              <a:xfrm>
                <a:off x="244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682"/>
              <p:cNvSpPr>
                <a:spLocks/>
              </p:cNvSpPr>
              <p:nvPr/>
            </p:nvSpPr>
            <p:spPr bwMode="auto">
              <a:xfrm>
                <a:off x="257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683"/>
              <p:cNvSpPr>
                <a:spLocks/>
              </p:cNvSpPr>
              <p:nvPr/>
            </p:nvSpPr>
            <p:spPr bwMode="auto">
              <a:xfrm>
                <a:off x="271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684"/>
              <p:cNvSpPr>
                <a:spLocks/>
              </p:cNvSpPr>
              <p:nvPr/>
            </p:nvSpPr>
            <p:spPr bwMode="auto">
              <a:xfrm>
                <a:off x="2852" y="159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685"/>
              <p:cNvSpPr>
                <a:spLocks/>
              </p:cNvSpPr>
              <p:nvPr/>
            </p:nvSpPr>
            <p:spPr bwMode="auto">
              <a:xfrm>
                <a:off x="298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686"/>
              <p:cNvSpPr>
                <a:spLocks/>
              </p:cNvSpPr>
              <p:nvPr/>
            </p:nvSpPr>
            <p:spPr bwMode="auto">
              <a:xfrm>
                <a:off x="312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687"/>
              <p:cNvSpPr>
                <a:spLocks/>
              </p:cNvSpPr>
              <p:nvPr/>
            </p:nvSpPr>
            <p:spPr bwMode="auto">
              <a:xfrm>
                <a:off x="3261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688"/>
              <p:cNvSpPr>
                <a:spLocks/>
              </p:cNvSpPr>
              <p:nvPr/>
            </p:nvSpPr>
            <p:spPr bwMode="auto">
              <a:xfrm>
                <a:off x="339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689"/>
              <p:cNvSpPr>
                <a:spLocks/>
              </p:cNvSpPr>
              <p:nvPr/>
            </p:nvSpPr>
            <p:spPr bwMode="auto">
              <a:xfrm>
                <a:off x="353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690"/>
              <p:cNvSpPr>
                <a:spLocks/>
              </p:cNvSpPr>
              <p:nvPr/>
            </p:nvSpPr>
            <p:spPr bwMode="auto">
              <a:xfrm>
                <a:off x="367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691"/>
              <p:cNvSpPr>
                <a:spLocks/>
              </p:cNvSpPr>
              <p:nvPr/>
            </p:nvSpPr>
            <p:spPr bwMode="auto">
              <a:xfrm>
                <a:off x="381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692"/>
              <p:cNvSpPr>
                <a:spLocks/>
              </p:cNvSpPr>
              <p:nvPr/>
            </p:nvSpPr>
            <p:spPr bwMode="auto">
              <a:xfrm>
                <a:off x="394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693"/>
              <p:cNvSpPr>
                <a:spLocks/>
              </p:cNvSpPr>
              <p:nvPr/>
            </p:nvSpPr>
            <p:spPr bwMode="auto">
              <a:xfrm>
                <a:off x="408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694"/>
              <p:cNvSpPr>
                <a:spLocks/>
              </p:cNvSpPr>
              <p:nvPr/>
            </p:nvSpPr>
            <p:spPr bwMode="auto">
              <a:xfrm>
                <a:off x="4221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695"/>
              <p:cNvSpPr>
                <a:spLocks/>
              </p:cNvSpPr>
              <p:nvPr/>
            </p:nvSpPr>
            <p:spPr bwMode="auto">
              <a:xfrm>
                <a:off x="435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696"/>
              <p:cNvSpPr>
                <a:spLocks/>
              </p:cNvSpPr>
              <p:nvPr/>
            </p:nvSpPr>
            <p:spPr bwMode="auto">
              <a:xfrm>
                <a:off x="4495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697"/>
              <p:cNvSpPr>
                <a:spLocks/>
              </p:cNvSpPr>
              <p:nvPr/>
            </p:nvSpPr>
            <p:spPr bwMode="auto">
              <a:xfrm>
                <a:off x="4633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698"/>
              <p:cNvSpPr>
                <a:spLocks/>
              </p:cNvSpPr>
              <p:nvPr/>
            </p:nvSpPr>
            <p:spPr bwMode="auto">
              <a:xfrm>
                <a:off x="4769" y="159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699"/>
              <p:cNvSpPr>
                <a:spLocks/>
              </p:cNvSpPr>
              <p:nvPr/>
            </p:nvSpPr>
            <p:spPr bwMode="auto">
              <a:xfrm>
                <a:off x="490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700"/>
              <p:cNvSpPr>
                <a:spLocks/>
              </p:cNvSpPr>
              <p:nvPr/>
            </p:nvSpPr>
            <p:spPr bwMode="auto">
              <a:xfrm>
                <a:off x="504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701"/>
              <p:cNvSpPr>
                <a:spLocks/>
              </p:cNvSpPr>
              <p:nvPr/>
            </p:nvSpPr>
            <p:spPr bwMode="auto">
              <a:xfrm>
                <a:off x="518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702"/>
              <p:cNvSpPr>
                <a:spLocks/>
              </p:cNvSpPr>
              <p:nvPr/>
            </p:nvSpPr>
            <p:spPr bwMode="auto">
              <a:xfrm>
                <a:off x="531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703"/>
              <p:cNvSpPr>
                <a:spLocks/>
              </p:cNvSpPr>
              <p:nvPr/>
            </p:nvSpPr>
            <p:spPr bwMode="auto">
              <a:xfrm>
                <a:off x="545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704"/>
              <p:cNvSpPr>
                <a:spLocks/>
              </p:cNvSpPr>
              <p:nvPr/>
            </p:nvSpPr>
            <p:spPr bwMode="auto">
              <a:xfrm>
                <a:off x="559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705"/>
              <p:cNvSpPr>
                <a:spLocks/>
              </p:cNvSpPr>
              <p:nvPr/>
            </p:nvSpPr>
            <p:spPr bwMode="auto">
              <a:xfrm>
                <a:off x="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706"/>
              <p:cNvSpPr>
                <a:spLocks/>
              </p:cNvSpPr>
              <p:nvPr/>
            </p:nvSpPr>
            <p:spPr bwMode="auto">
              <a:xfrm>
                <a:off x="17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707"/>
              <p:cNvSpPr>
                <a:spLocks/>
              </p:cNvSpPr>
              <p:nvPr/>
            </p:nvSpPr>
            <p:spPr bwMode="auto">
              <a:xfrm>
                <a:off x="3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708"/>
              <p:cNvSpPr>
                <a:spLocks/>
              </p:cNvSpPr>
              <p:nvPr/>
            </p:nvSpPr>
            <p:spPr bwMode="auto">
              <a:xfrm>
                <a:off x="45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709"/>
              <p:cNvSpPr>
                <a:spLocks/>
              </p:cNvSpPr>
              <p:nvPr/>
            </p:nvSpPr>
            <p:spPr bwMode="auto">
              <a:xfrm>
                <a:off x="59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710"/>
              <p:cNvSpPr>
                <a:spLocks/>
              </p:cNvSpPr>
              <p:nvPr/>
            </p:nvSpPr>
            <p:spPr bwMode="auto">
              <a:xfrm>
                <a:off x="72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711"/>
              <p:cNvSpPr>
                <a:spLocks/>
              </p:cNvSpPr>
              <p:nvPr/>
            </p:nvSpPr>
            <p:spPr bwMode="auto">
              <a:xfrm>
                <a:off x="86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712"/>
              <p:cNvSpPr>
                <a:spLocks/>
              </p:cNvSpPr>
              <p:nvPr/>
            </p:nvSpPr>
            <p:spPr bwMode="auto">
              <a:xfrm>
                <a:off x="1003" y="17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713"/>
              <p:cNvSpPr>
                <a:spLocks/>
              </p:cNvSpPr>
              <p:nvPr/>
            </p:nvSpPr>
            <p:spPr bwMode="auto">
              <a:xfrm>
                <a:off x="1138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714"/>
              <p:cNvSpPr>
                <a:spLocks/>
              </p:cNvSpPr>
              <p:nvPr/>
            </p:nvSpPr>
            <p:spPr bwMode="auto">
              <a:xfrm>
                <a:off x="12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715"/>
              <p:cNvSpPr>
                <a:spLocks/>
              </p:cNvSpPr>
              <p:nvPr/>
            </p:nvSpPr>
            <p:spPr bwMode="auto">
              <a:xfrm>
                <a:off x="141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716"/>
              <p:cNvSpPr>
                <a:spLocks/>
              </p:cNvSpPr>
              <p:nvPr/>
            </p:nvSpPr>
            <p:spPr bwMode="auto">
              <a:xfrm>
                <a:off x="15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717"/>
              <p:cNvSpPr>
                <a:spLocks/>
              </p:cNvSpPr>
              <p:nvPr/>
            </p:nvSpPr>
            <p:spPr bwMode="auto">
              <a:xfrm>
                <a:off x="168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718"/>
              <p:cNvSpPr>
                <a:spLocks/>
              </p:cNvSpPr>
              <p:nvPr/>
            </p:nvSpPr>
            <p:spPr bwMode="auto">
              <a:xfrm>
                <a:off x="1824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719"/>
              <p:cNvSpPr>
                <a:spLocks/>
              </p:cNvSpPr>
              <p:nvPr/>
            </p:nvSpPr>
            <p:spPr bwMode="auto">
              <a:xfrm>
                <a:off x="1962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720"/>
              <p:cNvSpPr>
                <a:spLocks/>
              </p:cNvSpPr>
              <p:nvPr/>
            </p:nvSpPr>
            <p:spPr bwMode="auto">
              <a:xfrm>
                <a:off x="209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721"/>
              <p:cNvSpPr>
                <a:spLocks/>
              </p:cNvSpPr>
              <p:nvPr/>
            </p:nvSpPr>
            <p:spPr bwMode="auto">
              <a:xfrm>
                <a:off x="223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722"/>
              <p:cNvSpPr>
                <a:spLocks/>
              </p:cNvSpPr>
              <p:nvPr/>
            </p:nvSpPr>
            <p:spPr bwMode="auto">
              <a:xfrm>
                <a:off x="237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723"/>
              <p:cNvSpPr>
                <a:spLocks/>
              </p:cNvSpPr>
              <p:nvPr/>
            </p:nvSpPr>
            <p:spPr bwMode="auto">
              <a:xfrm>
                <a:off x="251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724"/>
              <p:cNvSpPr>
                <a:spLocks/>
              </p:cNvSpPr>
              <p:nvPr/>
            </p:nvSpPr>
            <p:spPr bwMode="auto">
              <a:xfrm>
                <a:off x="264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725"/>
              <p:cNvSpPr>
                <a:spLocks/>
              </p:cNvSpPr>
              <p:nvPr/>
            </p:nvSpPr>
            <p:spPr bwMode="auto">
              <a:xfrm>
                <a:off x="278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726"/>
              <p:cNvSpPr>
                <a:spLocks/>
              </p:cNvSpPr>
              <p:nvPr/>
            </p:nvSpPr>
            <p:spPr bwMode="auto">
              <a:xfrm>
                <a:off x="2920" y="17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727"/>
              <p:cNvSpPr>
                <a:spLocks/>
              </p:cNvSpPr>
              <p:nvPr/>
            </p:nvSpPr>
            <p:spPr bwMode="auto">
              <a:xfrm>
                <a:off x="305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728"/>
              <p:cNvSpPr>
                <a:spLocks/>
              </p:cNvSpPr>
              <p:nvPr/>
            </p:nvSpPr>
            <p:spPr bwMode="auto">
              <a:xfrm>
                <a:off x="319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729"/>
              <p:cNvSpPr>
                <a:spLocks/>
              </p:cNvSpPr>
              <p:nvPr/>
            </p:nvSpPr>
            <p:spPr bwMode="auto">
              <a:xfrm>
                <a:off x="3331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730"/>
              <p:cNvSpPr>
                <a:spLocks/>
              </p:cNvSpPr>
              <p:nvPr/>
            </p:nvSpPr>
            <p:spPr bwMode="auto">
              <a:xfrm>
                <a:off x="346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731"/>
              <p:cNvSpPr>
                <a:spLocks/>
              </p:cNvSpPr>
              <p:nvPr/>
            </p:nvSpPr>
            <p:spPr bwMode="auto">
              <a:xfrm>
                <a:off x="360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732"/>
              <p:cNvSpPr>
                <a:spLocks/>
              </p:cNvSpPr>
              <p:nvPr/>
            </p:nvSpPr>
            <p:spPr bwMode="auto">
              <a:xfrm>
                <a:off x="374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733"/>
              <p:cNvSpPr>
                <a:spLocks/>
              </p:cNvSpPr>
              <p:nvPr/>
            </p:nvSpPr>
            <p:spPr bwMode="auto">
              <a:xfrm>
                <a:off x="3879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734"/>
              <p:cNvSpPr>
                <a:spLocks/>
              </p:cNvSpPr>
              <p:nvPr/>
            </p:nvSpPr>
            <p:spPr bwMode="auto">
              <a:xfrm>
                <a:off x="401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735"/>
              <p:cNvSpPr>
                <a:spLocks/>
              </p:cNvSpPr>
              <p:nvPr/>
            </p:nvSpPr>
            <p:spPr bwMode="auto">
              <a:xfrm>
                <a:off x="415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736"/>
              <p:cNvSpPr>
                <a:spLocks/>
              </p:cNvSpPr>
              <p:nvPr/>
            </p:nvSpPr>
            <p:spPr bwMode="auto">
              <a:xfrm>
                <a:off x="4291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737"/>
              <p:cNvSpPr>
                <a:spLocks/>
              </p:cNvSpPr>
              <p:nvPr/>
            </p:nvSpPr>
            <p:spPr bwMode="auto">
              <a:xfrm>
                <a:off x="4427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738"/>
              <p:cNvSpPr>
                <a:spLocks/>
              </p:cNvSpPr>
              <p:nvPr/>
            </p:nvSpPr>
            <p:spPr bwMode="auto">
              <a:xfrm>
                <a:off x="4565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739"/>
              <p:cNvSpPr>
                <a:spLocks/>
              </p:cNvSpPr>
              <p:nvPr/>
            </p:nvSpPr>
            <p:spPr bwMode="auto">
              <a:xfrm>
                <a:off x="4701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740"/>
              <p:cNvSpPr>
                <a:spLocks/>
              </p:cNvSpPr>
              <p:nvPr/>
            </p:nvSpPr>
            <p:spPr bwMode="auto">
              <a:xfrm>
                <a:off x="4839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741"/>
              <p:cNvSpPr>
                <a:spLocks/>
              </p:cNvSpPr>
              <p:nvPr/>
            </p:nvSpPr>
            <p:spPr bwMode="auto">
              <a:xfrm>
                <a:off x="497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742"/>
              <p:cNvSpPr>
                <a:spLocks/>
              </p:cNvSpPr>
              <p:nvPr/>
            </p:nvSpPr>
            <p:spPr bwMode="auto">
              <a:xfrm>
                <a:off x="5112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743"/>
              <p:cNvSpPr>
                <a:spLocks/>
              </p:cNvSpPr>
              <p:nvPr/>
            </p:nvSpPr>
            <p:spPr bwMode="auto">
              <a:xfrm>
                <a:off x="525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744"/>
              <p:cNvSpPr>
                <a:spLocks/>
              </p:cNvSpPr>
              <p:nvPr/>
            </p:nvSpPr>
            <p:spPr bwMode="auto">
              <a:xfrm>
                <a:off x="5386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745"/>
              <p:cNvSpPr>
                <a:spLocks/>
              </p:cNvSpPr>
              <p:nvPr/>
            </p:nvSpPr>
            <p:spPr bwMode="auto">
              <a:xfrm>
                <a:off x="552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746"/>
              <p:cNvSpPr>
                <a:spLocks/>
              </p:cNvSpPr>
              <p:nvPr/>
            </p:nvSpPr>
            <p:spPr bwMode="auto">
              <a:xfrm>
                <a:off x="566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747"/>
              <p:cNvSpPr>
                <a:spLocks/>
              </p:cNvSpPr>
              <p:nvPr/>
            </p:nvSpPr>
            <p:spPr bwMode="auto">
              <a:xfrm>
                <a:off x="3" y="186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3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748"/>
              <p:cNvSpPr>
                <a:spLocks/>
              </p:cNvSpPr>
              <p:nvPr/>
            </p:nvSpPr>
            <p:spPr bwMode="auto">
              <a:xfrm>
                <a:off x="1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749"/>
              <p:cNvSpPr>
                <a:spLocks/>
              </p:cNvSpPr>
              <p:nvPr/>
            </p:nvSpPr>
            <p:spPr bwMode="auto">
              <a:xfrm>
                <a:off x="247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750"/>
              <p:cNvSpPr>
                <a:spLocks/>
              </p:cNvSpPr>
              <p:nvPr/>
            </p:nvSpPr>
            <p:spPr bwMode="auto">
              <a:xfrm>
                <a:off x="38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751"/>
              <p:cNvSpPr>
                <a:spLocks/>
              </p:cNvSpPr>
              <p:nvPr/>
            </p:nvSpPr>
            <p:spPr bwMode="auto">
              <a:xfrm>
                <a:off x="52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752"/>
              <p:cNvSpPr>
                <a:spLocks/>
              </p:cNvSpPr>
              <p:nvPr/>
            </p:nvSpPr>
            <p:spPr bwMode="auto">
              <a:xfrm>
                <a:off x="65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753"/>
              <p:cNvSpPr>
                <a:spLocks/>
              </p:cNvSpPr>
              <p:nvPr/>
            </p:nvSpPr>
            <p:spPr bwMode="auto">
              <a:xfrm>
                <a:off x="79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754"/>
              <p:cNvSpPr>
                <a:spLocks/>
              </p:cNvSpPr>
              <p:nvPr/>
            </p:nvSpPr>
            <p:spPr bwMode="auto">
              <a:xfrm>
                <a:off x="933" y="18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755"/>
              <p:cNvSpPr>
                <a:spLocks/>
              </p:cNvSpPr>
              <p:nvPr/>
            </p:nvSpPr>
            <p:spPr bwMode="auto">
              <a:xfrm>
                <a:off x="1070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756"/>
              <p:cNvSpPr>
                <a:spLocks/>
              </p:cNvSpPr>
              <p:nvPr/>
            </p:nvSpPr>
            <p:spPr bwMode="auto">
              <a:xfrm>
                <a:off x="1206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757"/>
              <p:cNvSpPr>
                <a:spLocks/>
              </p:cNvSpPr>
              <p:nvPr/>
            </p:nvSpPr>
            <p:spPr bwMode="auto">
              <a:xfrm>
                <a:off x="134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758"/>
              <p:cNvSpPr>
                <a:spLocks/>
              </p:cNvSpPr>
              <p:nvPr/>
            </p:nvSpPr>
            <p:spPr bwMode="auto">
              <a:xfrm>
                <a:off x="148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960"/>
            <p:cNvGrpSpPr>
              <a:grpSpLocks/>
            </p:cNvGrpSpPr>
            <p:nvPr/>
          </p:nvGrpSpPr>
          <p:grpSpPr bwMode="auto">
            <a:xfrm>
              <a:off x="3" y="1862"/>
              <a:ext cx="5735" cy="730"/>
              <a:chOff x="3" y="1862"/>
              <a:chExt cx="5735" cy="730"/>
            </a:xfrm>
            <a:grpFill/>
          </p:grpSpPr>
          <p:sp>
            <p:nvSpPr>
              <p:cNvPr id="1138" name="Freeform 760"/>
              <p:cNvSpPr>
                <a:spLocks/>
              </p:cNvSpPr>
              <p:nvPr/>
            </p:nvSpPr>
            <p:spPr bwMode="auto">
              <a:xfrm>
                <a:off x="161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761"/>
              <p:cNvSpPr>
                <a:spLocks/>
              </p:cNvSpPr>
              <p:nvPr/>
            </p:nvSpPr>
            <p:spPr bwMode="auto">
              <a:xfrm>
                <a:off x="1754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762"/>
              <p:cNvSpPr>
                <a:spLocks/>
              </p:cNvSpPr>
              <p:nvPr/>
            </p:nvSpPr>
            <p:spPr bwMode="auto">
              <a:xfrm>
                <a:off x="189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763"/>
              <p:cNvSpPr>
                <a:spLocks/>
              </p:cNvSpPr>
              <p:nvPr/>
            </p:nvSpPr>
            <p:spPr bwMode="auto">
              <a:xfrm>
                <a:off x="202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764"/>
              <p:cNvSpPr>
                <a:spLocks/>
              </p:cNvSpPr>
              <p:nvPr/>
            </p:nvSpPr>
            <p:spPr bwMode="auto">
              <a:xfrm>
                <a:off x="216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765"/>
              <p:cNvSpPr>
                <a:spLocks/>
              </p:cNvSpPr>
              <p:nvPr/>
            </p:nvSpPr>
            <p:spPr bwMode="auto">
              <a:xfrm>
                <a:off x="230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766"/>
              <p:cNvSpPr>
                <a:spLocks/>
              </p:cNvSpPr>
              <p:nvPr/>
            </p:nvSpPr>
            <p:spPr bwMode="auto">
              <a:xfrm>
                <a:off x="244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767"/>
              <p:cNvSpPr>
                <a:spLocks/>
              </p:cNvSpPr>
              <p:nvPr/>
            </p:nvSpPr>
            <p:spPr bwMode="auto">
              <a:xfrm>
                <a:off x="257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768"/>
              <p:cNvSpPr>
                <a:spLocks/>
              </p:cNvSpPr>
              <p:nvPr/>
            </p:nvSpPr>
            <p:spPr bwMode="auto">
              <a:xfrm>
                <a:off x="271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769"/>
              <p:cNvSpPr>
                <a:spLocks/>
              </p:cNvSpPr>
              <p:nvPr/>
            </p:nvSpPr>
            <p:spPr bwMode="auto">
              <a:xfrm>
                <a:off x="2852" y="186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770"/>
              <p:cNvSpPr>
                <a:spLocks/>
              </p:cNvSpPr>
              <p:nvPr/>
            </p:nvSpPr>
            <p:spPr bwMode="auto">
              <a:xfrm>
                <a:off x="298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771"/>
              <p:cNvSpPr>
                <a:spLocks/>
              </p:cNvSpPr>
              <p:nvPr/>
            </p:nvSpPr>
            <p:spPr bwMode="auto">
              <a:xfrm>
                <a:off x="312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772"/>
              <p:cNvSpPr>
                <a:spLocks/>
              </p:cNvSpPr>
              <p:nvPr/>
            </p:nvSpPr>
            <p:spPr bwMode="auto">
              <a:xfrm>
                <a:off x="3261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773"/>
              <p:cNvSpPr>
                <a:spLocks/>
              </p:cNvSpPr>
              <p:nvPr/>
            </p:nvSpPr>
            <p:spPr bwMode="auto">
              <a:xfrm>
                <a:off x="339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774"/>
              <p:cNvSpPr>
                <a:spLocks/>
              </p:cNvSpPr>
              <p:nvPr/>
            </p:nvSpPr>
            <p:spPr bwMode="auto">
              <a:xfrm>
                <a:off x="3535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775"/>
              <p:cNvSpPr>
                <a:spLocks/>
              </p:cNvSpPr>
              <p:nvPr/>
            </p:nvSpPr>
            <p:spPr bwMode="auto">
              <a:xfrm>
                <a:off x="3673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776"/>
              <p:cNvSpPr>
                <a:spLocks/>
              </p:cNvSpPr>
              <p:nvPr/>
            </p:nvSpPr>
            <p:spPr bwMode="auto">
              <a:xfrm>
                <a:off x="381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777"/>
              <p:cNvSpPr>
                <a:spLocks/>
              </p:cNvSpPr>
              <p:nvPr/>
            </p:nvSpPr>
            <p:spPr bwMode="auto">
              <a:xfrm>
                <a:off x="394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778"/>
              <p:cNvSpPr>
                <a:spLocks/>
              </p:cNvSpPr>
              <p:nvPr/>
            </p:nvSpPr>
            <p:spPr bwMode="auto">
              <a:xfrm>
                <a:off x="4085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779"/>
              <p:cNvSpPr>
                <a:spLocks/>
              </p:cNvSpPr>
              <p:nvPr/>
            </p:nvSpPr>
            <p:spPr bwMode="auto">
              <a:xfrm>
                <a:off x="4221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780"/>
              <p:cNvSpPr>
                <a:spLocks/>
              </p:cNvSpPr>
              <p:nvPr/>
            </p:nvSpPr>
            <p:spPr bwMode="auto">
              <a:xfrm>
                <a:off x="4359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781"/>
              <p:cNvSpPr>
                <a:spLocks/>
              </p:cNvSpPr>
              <p:nvPr/>
            </p:nvSpPr>
            <p:spPr bwMode="auto">
              <a:xfrm>
                <a:off x="4495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782"/>
              <p:cNvSpPr>
                <a:spLocks/>
              </p:cNvSpPr>
              <p:nvPr/>
            </p:nvSpPr>
            <p:spPr bwMode="auto">
              <a:xfrm>
                <a:off x="4633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783"/>
              <p:cNvSpPr>
                <a:spLocks/>
              </p:cNvSpPr>
              <p:nvPr/>
            </p:nvSpPr>
            <p:spPr bwMode="auto">
              <a:xfrm>
                <a:off x="4769" y="186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784"/>
              <p:cNvSpPr>
                <a:spLocks/>
              </p:cNvSpPr>
              <p:nvPr/>
            </p:nvSpPr>
            <p:spPr bwMode="auto">
              <a:xfrm>
                <a:off x="4906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785"/>
              <p:cNvSpPr>
                <a:spLocks/>
              </p:cNvSpPr>
              <p:nvPr/>
            </p:nvSpPr>
            <p:spPr bwMode="auto">
              <a:xfrm>
                <a:off x="5042" y="18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786"/>
              <p:cNvSpPr>
                <a:spLocks/>
              </p:cNvSpPr>
              <p:nvPr/>
            </p:nvSpPr>
            <p:spPr bwMode="auto">
              <a:xfrm>
                <a:off x="5180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787"/>
              <p:cNvSpPr>
                <a:spLocks/>
              </p:cNvSpPr>
              <p:nvPr/>
            </p:nvSpPr>
            <p:spPr bwMode="auto">
              <a:xfrm>
                <a:off x="5318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788"/>
              <p:cNvSpPr>
                <a:spLocks/>
              </p:cNvSpPr>
              <p:nvPr/>
            </p:nvSpPr>
            <p:spPr bwMode="auto">
              <a:xfrm>
                <a:off x="5454" y="18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789"/>
              <p:cNvSpPr>
                <a:spLocks/>
              </p:cNvSpPr>
              <p:nvPr/>
            </p:nvSpPr>
            <p:spPr bwMode="auto">
              <a:xfrm>
                <a:off x="5592" y="18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790"/>
              <p:cNvSpPr>
                <a:spLocks/>
              </p:cNvSpPr>
              <p:nvPr/>
            </p:nvSpPr>
            <p:spPr bwMode="auto">
              <a:xfrm>
                <a:off x="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791"/>
              <p:cNvSpPr>
                <a:spLocks/>
              </p:cNvSpPr>
              <p:nvPr/>
            </p:nvSpPr>
            <p:spPr bwMode="auto">
              <a:xfrm>
                <a:off x="17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792"/>
              <p:cNvSpPr>
                <a:spLocks/>
              </p:cNvSpPr>
              <p:nvPr/>
            </p:nvSpPr>
            <p:spPr bwMode="auto">
              <a:xfrm>
                <a:off x="3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793"/>
              <p:cNvSpPr>
                <a:spLocks/>
              </p:cNvSpPr>
              <p:nvPr/>
            </p:nvSpPr>
            <p:spPr bwMode="auto">
              <a:xfrm>
                <a:off x="45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794"/>
              <p:cNvSpPr>
                <a:spLocks/>
              </p:cNvSpPr>
              <p:nvPr/>
            </p:nvSpPr>
            <p:spPr bwMode="auto">
              <a:xfrm>
                <a:off x="59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795"/>
              <p:cNvSpPr>
                <a:spLocks/>
              </p:cNvSpPr>
              <p:nvPr/>
            </p:nvSpPr>
            <p:spPr bwMode="auto">
              <a:xfrm>
                <a:off x="72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/>
            </p:nvSpPr>
            <p:spPr bwMode="auto">
              <a:xfrm>
                <a:off x="86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/>
            </p:nvSpPr>
            <p:spPr bwMode="auto">
              <a:xfrm>
                <a:off x="1003" y="19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798"/>
              <p:cNvSpPr>
                <a:spLocks/>
              </p:cNvSpPr>
              <p:nvPr/>
            </p:nvSpPr>
            <p:spPr bwMode="auto">
              <a:xfrm>
                <a:off x="1138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799"/>
              <p:cNvSpPr>
                <a:spLocks/>
              </p:cNvSpPr>
              <p:nvPr/>
            </p:nvSpPr>
            <p:spPr bwMode="auto">
              <a:xfrm>
                <a:off x="12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800"/>
              <p:cNvSpPr>
                <a:spLocks/>
              </p:cNvSpPr>
              <p:nvPr/>
            </p:nvSpPr>
            <p:spPr bwMode="auto">
              <a:xfrm>
                <a:off x="141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801"/>
              <p:cNvSpPr>
                <a:spLocks/>
              </p:cNvSpPr>
              <p:nvPr/>
            </p:nvSpPr>
            <p:spPr bwMode="auto">
              <a:xfrm>
                <a:off x="15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802"/>
              <p:cNvSpPr>
                <a:spLocks/>
              </p:cNvSpPr>
              <p:nvPr/>
            </p:nvSpPr>
            <p:spPr bwMode="auto">
              <a:xfrm>
                <a:off x="168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803"/>
              <p:cNvSpPr>
                <a:spLocks/>
              </p:cNvSpPr>
              <p:nvPr/>
            </p:nvSpPr>
            <p:spPr bwMode="auto">
              <a:xfrm>
                <a:off x="1824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804"/>
              <p:cNvSpPr>
                <a:spLocks/>
              </p:cNvSpPr>
              <p:nvPr/>
            </p:nvSpPr>
            <p:spPr bwMode="auto">
              <a:xfrm>
                <a:off x="1962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805"/>
              <p:cNvSpPr>
                <a:spLocks/>
              </p:cNvSpPr>
              <p:nvPr/>
            </p:nvSpPr>
            <p:spPr bwMode="auto">
              <a:xfrm>
                <a:off x="209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806"/>
              <p:cNvSpPr>
                <a:spLocks/>
              </p:cNvSpPr>
              <p:nvPr/>
            </p:nvSpPr>
            <p:spPr bwMode="auto">
              <a:xfrm>
                <a:off x="223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807"/>
              <p:cNvSpPr>
                <a:spLocks/>
              </p:cNvSpPr>
              <p:nvPr/>
            </p:nvSpPr>
            <p:spPr bwMode="auto">
              <a:xfrm>
                <a:off x="237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808"/>
              <p:cNvSpPr>
                <a:spLocks/>
              </p:cNvSpPr>
              <p:nvPr/>
            </p:nvSpPr>
            <p:spPr bwMode="auto">
              <a:xfrm>
                <a:off x="251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809"/>
              <p:cNvSpPr>
                <a:spLocks/>
              </p:cNvSpPr>
              <p:nvPr/>
            </p:nvSpPr>
            <p:spPr bwMode="auto">
              <a:xfrm>
                <a:off x="264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810"/>
              <p:cNvSpPr>
                <a:spLocks/>
              </p:cNvSpPr>
              <p:nvPr/>
            </p:nvSpPr>
            <p:spPr bwMode="auto">
              <a:xfrm>
                <a:off x="278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811"/>
              <p:cNvSpPr>
                <a:spLocks/>
              </p:cNvSpPr>
              <p:nvPr/>
            </p:nvSpPr>
            <p:spPr bwMode="auto">
              <a:xfrm>
                <a:off x="2920" y="19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812"/>
              <p:cNvSpPr>
                <a:spLocks/>
              </p:cNvSpPr>
              <p:nvPr/>
            </p:nvSpPr>
            <p:spPr bwMode="auto">
              <a:xfrm>
                <a:off x="305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813"/>
              <p:cNvSpPr>
                <a:spLocks/>
              </p:cNvSpPr>
              <p:nvPr/>
            </p:nvSpPr>
            <p:spPr bwMode="auto">
              <a:xfrm>
                <a:off x="319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814"/>
              <p:cNvSpPr>
                <a:spLocks/>
              </p:cNvSpPr>
              <p:nvPr/>
            </p:nvSpPr>
            <p:spPr bwMode="auto">
              <a:xfrm>
                <a:off x="3331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815"/>
              <p:cNvSpPr>
                <a:spLocks/>
              </p:cNvSpPr>
              <p:nvPr/>
            </p:nvSpPr>
            <p:spPr bwMode="auto">
              <a:xfrm>
                <a:off x="346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816"/>
              <p:cNvSpPr>
                <a:spLocks/>
              </p:cNvSpPr>
              <p:nvPr/>
            </p:nvSpPr>
            <p:spPr bwMode="auto">
              <a:xfrm>
                <a:off x="360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817"/>
              <p:cNvSpPr>
                <a:spLocks/>
              </p:cNvSpPr>
              <p:nvPr/>
            </p:nvSpPr>
            <p:spPr bwMode="auto">
              <a:xfrm>
                <a:off x="374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818"/>
              <p:cNvSpPr>
                <a:spLocks/>
              </p:cNvSpPr>
              <p:nvPr/>
            </p:nvSpPr>
            <p:spPr bwMode="auto">
              <a:xfrm>
                <a:off x="3879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819"/>
              <p:cNvSpPr>
                <a:spLocks/>
              </p:cNvSpPr>
              <p:nvPr/>
            </p:nvSpPr>
            <p:spPr bwMode="auto">
              <a:xfrm>
                <a:off x="401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820"/>
              <p:cNvSpPr>
                <a:spLocks/>
              </p:cNvSpPr>
              <p:nvPr/>
            </p:nvSpPr>
            <p:spPr bwMode="auto">
              <a:xfrm>
                <a:off x="415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821"/>
              <p:cNvSpPr>
                <a:spLocks/>
              </p:cNvSpPr>
              <p:nvPr/>
            </p:nvSpPr>
            <p:spPr bwMode="auto">
              <a:xfrm>
                <a:off x="4291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822"/>
              <p:cNvSpPr>
                <a:spLocks/>
              </p:cNvSpPr>
              <p:nvPr/>
            </p:nvSpPr>
            <p:spPr bwMode="auto">
              <a:xfrm>
                <a:off x="4427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823"/>
              <p:cNvSpPr>
                <a:spLocks/>
              </p:cNvSpPr>
              <p:nvPr/>
            </p:nvSpPr>
            <p:spPr bwMode="auto">
              <a:xfrm>
                <a:off x="4565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824"/>
              <p:cNvSpPr>
                <a:spLocks/>
              </p:cNvSpPr>
              <p:nvPr/>
            </p:nvSpPr>
            <p:spPr bwMode="auto">
              <a:xfrm>
                <a:off x="4701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825"/>
              <p:cNvSpPr>
                <a:spLocks/>
              </p:cNvSpPr>
              <p:nvPr/>
            </p:nvSpPr>
            <p:spPr bwMode="auto">
              <a:xfrm>
                <a:off x="4839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826"/>
              <p:cNvSpPr>
                <a:spLocks/>
              </p:cNvSpPr>
              <p:nvPr/>
            </p:nvSpPr>
            <p:spPr bwMode="auto">
              <a:xfrm>
                <a:off x="497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827"/>
              <p:cNvSpPr>
                <a:spLocks/>
              </p:cNvSpPr>
              <p:nvPr/>
            </p:nvSpPr>
            <p:spPr bwMode="auto">
              <a:xfrm>
                <a:off x="5112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828"/>
              <p:cNvSpPr>
                <a:spLocks/>
              </p:cNvSpPr>
              <p:nvPr/>
            </p:nvSpPr>
            <p:spPr bwMode="auto">
              <a:xfrm>
                <a:off x="525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829"/>
              <p:cNvSpPr>
                <a:spLocks/>
              </p:cNvSpPr>
              <p:nvPr/>
            </p:nvSpPr>
            <p:spPr bwMode="auto">
              <a:xfrm>
                <a:off x="5386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830"/>
              <p:cNvSpPr>
                <a:spLocks/>
              </p:cNvSpPr>
              <p:nvPr/>
            </p:nvSpPr>
            <p:spPr bwMode="auto">
              <a:xfrm>
                <a:off x="552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831"/>
              <p:cNvSpPr>
                <a:spLocks/>
              </p:cNvSpPr>
              <p:nvPr/>
            </p:nvSpPr>
            <p:spPr bwMode="auto">
              <a:xfrm>
                <a:off x="566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832"/>
              <p:cNvSpPr>
                <a:spLocks/>
              </p:cNvSpPr>
              <p:nvPr/>
            </p:nvSpPr>
            <p:spPr bwMode="auto">
              <a:xfrm>
                <a:off x="3" y="212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3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833"/>
              <p:cNvSpPr>
                <a:spLocks/>
              </p:cNvSpPr>
              <p:nvPr/>
            </p:nvSpPr>
            <p:spPr bwMode="auto">
              <a:xfrm>
                <a:off x="1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834"/>
              <p:cNvSpPr>
                <a:spLocks/>
              </p:cNvSpPr>
              <p:nvPr/>
            </p:nvSpPr>
            <p:spPr bwMode="auto">
              <a:xfrm>
                <a:off x="247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835"/>
              <p:cNvSpPr>
                <a:spLocks/>
              </p:cNvSpPr>
              <p:nvPr/>
            </p:nvSpPr>
            <p:spPr bwMode="auto">
              <a:xfrm>
                <a:off x="3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836"/>
              <p:cNvSpPr>
                <a:spLocks/>
              </p:cNvSpPr>
              <p:nvPr/>
            </p:nvSpPr>
            <p:spPr bwMode="auto">
              <a:xfrm>
                <a:off x="52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837"/>
              <p:cNvSpPr>
                <a:spLocks/>
              </p:cNvSpPr>
              <p:nvPr/>
            </p:nvSpPr>
            <p:spPr bwMode="auto">
              <a:xfrm>
                <a:off x="6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838"/>
              <p:cNvSpPr>
                <a:spLocks/>
              </p:cNvSpPr>
              <p:nvPr/>
            </p:nvSpPr>
            <p:spPr bwMode="auto">
              <a:xfrm>
                <a:off x="79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839"/>
              <p:cNvSpPr>
                <a:spLocks/>
              </p:cNvSpPr>
              <p:nvPr/>
            </p:nvSpPr>
            <p:spPr bwMode="auto">
              <a:xfrm>
                <a:off x="933" y="21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840"/>
              <p:cNvSpPr>
                <a:spLocks/>
              </p:cNvSpPr>
              <p:nvPr/>
            </p:nvSpPr>
            <p:spPr bwMode="auto">
              <a:xfrm>
                <a:off x="1070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841"/>
              <p:cNvSpPr>
                <a:spLocks/>
              </p:cNvSpPr>
              <p:nvPr/>
            </p:nvSpPr>
            <p:spPr bwMode="auto">
              <a:xfrm>
                <a:off x="1206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842"/>
              <p:cNvSpPr>
                <a:spLocks/>
              </p:cNvSpPr>
              <p:nvPr/>
            </p:nvSpPr>
            <p:spPr bwMode="auto">
              <a:xfrm>
                <a:off x="134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843"/>
              <p:cNvSpPr>
                <a:spLocks/>
              </p:cNvSpPr>
              <p:nvPr/>
            </p:nvSpPr>
            <p:spPr bwMode="auto">
              <a:xfrm>
                <a:off x="14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844"/>
              <p:cNvSpPr>
                <a:spLocks/>
              </p:cNvSpPr>
              <p:nvPr/>
            </p:nvSpPr>
            <p:spPr bwMode="auto">
              <a:xfrm>
                <a:off x="16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845"/>
              <p:cNvSpPr>
                <a:spLocks/>
              </p:cNvSpPr>
              <p:nvPr/>
            </p:nvSpPr>
            <p:spPr bwMode="auto">
              <a:xfrm>
                <a:off x="1754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846"/>
              <p:cNvSpPr>
                <a:spLocks/>
              </p:cNvSpPr>
              <p:nvPr/>
            </p:nvSpPr>
            <p:spPr bwMode="auto">
              <a:xfrm>
                <a:off x="18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847"/>
              <p:cNvSpPr>
                <a:spLocks/>
              </p:cNvSpPr>
              <p:nvPr/>
            </p:nvSpPr>
            <p:spPr bwMode="auto">
              <a:xfrm>
                <a:off x="202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848"/>
              <p:cNvSpPr>
                <a:spLocks/>
              </p:cNvSpPr>
              <p:nvPr/>
            </p:nvSpPr>
            <p:spPr bwMode="auto">
              <a:xfrm>
                <a:off x="216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849"/>
              <p:cNvSpPr>
                <a:spLocks/>
              </p:cNvSpPr>
              <p:nvPr/>
            </p:nvSpPr>
            <p:spPr bwMode="auto">
              <a:xfrm>
                <a:off x="230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850"/>
              <p:cNvSpPr>
                <a:spLocks/>
              </p:cNvSpPr>
              <p:nvPr/>
            </p:nvSpPr>
            <p:spPr bwMode="auto">
              <a:xfrm>
                <a:off x="244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851"/>
              <p:cNvSpPr>
                <a:spLocks/>
              </p:cNvSpPr>
              <p:nvPr/>
            </p:nvSpPr>
            <p:spPr bwMode="auto">
              <a:xfrm>
                <a:off x="257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852"/>
              <p:cNvSpPr>
                <a:spLocks/>
              </p:cNvSpPr>
              <p:nvPr/>
            </p:nvSpPr>
            <p:spPr bwMode="auto">
              <a:xfrm>
                <a:off x="271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853"/>
              <p:cNvSpPr>
                <a:spLocks/>
              </p:cNvSpPr>
              <p:nvPr/>
            </p:nvSpPr>
            <p:spPr bwMode="auto">
              <a:xfrm>
                <a:off x="2852" y="212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854"/>
              <p:cNvSpPr>
                <a:spLocks/>
              </p:cNvSpPr>
              <p:nvPr/>
            </p:nvSpPr>
            <p:spPr bwMode="auto">
              <a:xfrm>
                <a:off x="298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855"/>
              <p:cNvSpPr>
                <a:spLocks/>
              </p:cNvSpPr>
              <p:nvPr/>
            </p:nvSpPr>
            <p:spPr bwMode="auto">
              <a:xfrm>
                <a:off x="312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856"/>
              <p:cNvSpPr>
                <a:spLocks/>
              </p:cNvSpPr>
              <p:nvPr/>
            </p:nvSpPr>
            <p:spPr bwMode="auto">
              <a:xfrm>
                <a:off x="3261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857"/>
              <p:cNvSpPr>
                <a:spLocks/>
              </p:cNvSpPr>
              <p:nvPr/>
            </p:nvSpPr>
            <p:spPr bwMode="auto">
              <a:xfrm>
                <a:off x="339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858"/>
              <p:cNvSpPr>
                <a:spLocks/>
              </p:cNvSpPr>
              <p:nvPr/>
            </p:nvSpPr>
            <p:spPr bwMode="auto">
              <a:xfrm>
                <a:off x="353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859"/>
              <p:cNvSpPr>
                <a:spLocks/>
              </p:cNvSpPr>
              <p:nvPr/>
            </p:nvSpPr>
            <p:spPr bwMode="auto">
              <a:xfrm>
                <a:off x="367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/>
            </p:nvSpPr>
            <p:spPr bwMode="auto">
              <a:xfrm>
                <a:off x="381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/>
            </p:nvSpPr>
            <p:spPr bwMode="auto">
              <a:xfrm>
                <a:off x="394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/>
            </p:nvSpPr>
            <p:spPr bwMode="auto">
              <a:xfrm>
                <a:off x="408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863"/>
              <p:cNvSpPr>
                <a:spLocks/>
              </p:cNvSpPr>
              <p:nvPr/>
            </p:nvSpPr>
            <p:spPr bwMode="auto">
              <a:xfrm>
                <a:off x="4221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864"/>
              <p:cNvSpPr>
                <a:spLocks/>
              </p:cNvSpPr>
              <p:nvPr/>
            </p:nvSpPr>
            <p:spPr bwMode="auto">
              <a:xfrm>
                <a:off x="435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865"/>
              <p:cNvSpPr>
                <a:spLocks/>
              </p:cNvSpPr>
              <p:nvPr/>
            </p:nvSpPr>
            <p:spPr bwMode="auto">
              <a:xfrm>
                <a:off x="4495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866"/>
              <p:cNvSpPr>
                <a:spLocks/>
              </p:cNvSpPr>
              <p:nvPr/>
            </p:nvSpPr>
            <p:spPr bwMode="auto">
              <a:xfrm>
                <a:off x="4633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867"/>
              <p:cNvSpPr>
                <a:spLocks/>
              </p:cNvSpPr>
              <p:nvPr/>
            </p:nvSpPr>
            <p:spPr bwMode="auto">
              <a:xfrm>
                <a:off x="4769" y="212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868"/>
              <p:cNvSpPr>
                <a:spLocks/>
              </p:cNvSpPr>
              <p:nvPr/>
            </p:nvSpPr>
            <p:spPr bwMode="auto">
              <a:xfrm>
                <a:off x="490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869"/>
              <p:cNvSpPr>
                <a:spLocks/>
              </p:cNvSpPr>
              <p:nvPr/>
            </p:nvSpPr>
            <p:spPr bwMode="auto">
              <a:xfrm>
                <a:off x="504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870"/>
              <p:cNvSpPr>
                <a:spLocks/>
              </p:cNvSpPr>
              <p:nvPr/>
            </p:nvSpPr>
            <p:spPr bwMode="auto">
              <a:xfrm>
                <a:off x="518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871"/>
              <p:cNvSpPr>
                <a:spLocks/>
              </p:cNvSpPr>
              <p:nvPr/>
            </p:nvSpPr>
            <p:spPr bwMode="auto">
              <a:xfrm>
                <a:off x="531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872"/>
              <p:cNvSpPr>
                <a:spLocks/>
              </p:cNvSpPr>
              <p:nvPr/>
            </p:nvSpPr>
            <p:spPr bwMode="auto">
              <a:xfrm>
                <a:off x="545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873"/>
              <p:cNvSpPr>
                <a:spLocks/>
              </p:cNvSpPr>
              <p:nvPr/>
            </p:nvSpPr>
            <p:spPr bwMode="auto">
              <a:xfrm>
                <a:off x="559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874"/>
              <p:cNvSpPr>
                <a:spLocks/>
              </p:cNvSpPr>
              <p:nvPr/>
            </p:nvSpPr>
            <p:spPr bwMode="auto">
              <a:xfrm>
                <a:off x="4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875"/>
              <p:cNvSpPr>
                <a:spLocks/>
              </p:cNvSpPr>
              <p:nvPr/>
            </p:nvSpPr>
            <p:spPr bwMode="auto">
              <a:xfrm>
                <a:off x="17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876"/>
              <p:cNvSpPr>
                <a:spLocks/>
              </p:cNvSpPr>
              <p:nvPr/>
            </p:nvSpPr>
            <p:spPr bwMode="auto">
              <a:xfrm>
                <a:off x="31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877"/>
              <p:cNvSpPr>
                <a:spLocks/>
              </p:cNvSpPr>
              <p:nvPr/>
            </p:nvSpPr>
            <p:spPr bwMode="auto">
              <a:xfrm>
                <a:off x="455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878"/>
              <p:cNvSpPr>
                <a:spLocks/>
              </p:cNvSpPr>
              <p:nvPr/>
            </p:nvSpPr>
            <p:spPr bwMode="auto">
              <a:xfrm>
                <a:off x="591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879"/>
              <p:cNvSpPr>
                <a:spLocks/>
              </p:cNvSpPr>
              <p:nvPr/>
            </p:nvSpPr>
            <p:spPr bwMode="auto">
              <a:xfrm>
                <a:off x="72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880"/>
              <p:cNvSpPr>
                <a:spLocks/>
              </p:cNvSpPr>
              <p:nvPr/>
            </p:nvSpPr>
            <p:spPr bwMode="auto">
              <a:xfrm>
                <a:off x="86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881"/>
              <p:cNvSpPr>
                <a:spLocks/>
              </p:cNvSpPr>
              <p:nvPr/>
            </p:nvSpPr>
            <p:spPr bwMode="auto">
              <a:xfrm>
                <a:off x="1003" y="2262"/>
                <a:ext cx="75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882"/>
              <p:cNvSpPr>
                <a:spLocks/>
              </p:cNvSpPr>
              <p:nvPr/>
            </p:nvSpPr>
            <p:spPr bwMode="auto">
              <a:xfrm>
                <a:off x="1138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883"/>
              <p:cNvSpPr>
                <a:spLocks/>
              </p:cNvSpPr>
              <p:nvPr/>
            </p:nvSpPr>
            <p:spPr bwMode="auto">
              <a:xfrm>
                <a:off x="127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884"/>
              <p:cNvSpPr>
                <a:spLocks/>
              </p:cNvSpPr>
              <p:nvPr/>
            </p:nvSpPr>
            <p:spPr bwMode="auto">
              <a:xfrm>
                <a:off x="141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885"/>
              <p:cNvSpPr>
                <a:spLocks/>
              </p:cNvSpPr>
              <p:nvPr/>
            </p:nvSpPr>
            <p:spPr bwMode="auto">
              <a:xfrm>
                <a:off x="155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886"/>
              <p:cNvSpPr>
                <a:spLocks/>
              </p:cNvSpPr>
              <p:nvPr/>
            </p:nvSpPr>
            <p:spPr bwMode="auto">
              <a:xfrm>
                <a:off x="168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887"/>
              <p:cNvSpPr>
                <a:spLocks/>
              </p:cNvSpPr>
              <p:nvPr/>
            </p:nvSpPr>
            <p:spPr bwMode="auto">
              <a:xfrm>
                <a:off x="1824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888"/>
              <p:cNvSpPr>
                <a:spLocks/>
              </p:cNvSpPr>
              <p:nvPr/>
            </p:nvSpPr>
            <p:spPr bwMode="auto">
              <a:xfrm>
                <a:off x="1962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889"/>
              <p:cNvSpPr>
                <a:spLocks/>
              </p:cNvSpPr>
              <p:nvPr/>
            </p:nvSpPr>
            <p:spPr bwMode="auto">
              <a:xfrm>
                <a:off x="209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890"/>
              <p:cNvSpPr>
                <a:spLocks/>
              </p:cNvSpPr>
              <p:nvPr/>
            </p:nvSpPr>
            <p:spPr bwMode="auto">
              <a:xfrm>
                <a:off x="223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891"/>
              <p:cNvSpPr>
                <a:spLocks/>
              </p:cNvSpPr>
              <p:nvPr/>
            </p:nvSpPr>
            <p:spPr bwMode="auto">
              <a:xfrm>
                <a:off x="2372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892"/>
              <p:cNvSpPr>
                <a:spLocks/>
              </p:cNvSpPr>
              <p:nvPr/>
            </p:nvSpPr>
            <p:spPr bwMode="auto">
              <a:xfrm>
                <a:off x="251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893"/>
              <p:cNvSpPr>
                <a:spLocks/>
              </p:cNvSpPr>
              <p:nvPr/>
            </p:nvSpPr>
            <p:spPr bwMode="auto">
              <a:xfrm>
                <a:off x="264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94"/>
              <p:cNvSpPr>
                <a:spLocks/>
              </p:cNvSpPr>
              <p:nvPr/>
            </p:nvSpPr>
            <p:spPr bwMode="auto">
              <a:xfrm>
                <a:off x="278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95"/>
              <p:cNvSpPr>
                <a:spLocks/>
              </p:cNvSpPr>
              <p:nvPr/>
            </p:nvSpPr>
            <p:spPr bwMode="auto">
              <a:xfrm>
                <a:off x="2920" y="2262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96"/>
              <p:cNvSpPr>
                <a:spLocks/>
              </p:cNvSpPr>
              <p:nvPr/>
            </p:nvSpPr>
            <p:spPr bwMode="auto">
              <a:xfrm>
                <a:off x="305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97"/>
              <p:cNvSpPr>
                <a:spLocks/>
              </p:cNvSpPr>
              <p:nvPr/>
            </p:nvSpPr>
            <p:spPr bwMode="auto">
              <a:xfrm>
                <a:off x="319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4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4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98"/>
              <p:cNvSpPr>
                <a:spLocks/>
              </p:cNvSpPr>
              <p:nvPr/>
            </p:nvSpPr>
            <p:spPr bwMode="auto">
              <a:xfrm>
                <a:off x="3331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99"/>
              <p:cNvSpPr>
                <a:spLocks/>
              </p:cNvSpPr>
              <p:nvPr/>
            </p:nvSpPr>
            <p:spPr bwMode="auto">
              <a:xfrm>
                <a:off x="3469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900"/>
              <p:cNvSpPr>
                <a:spLocks/>
              </p:cNvSpPr>
              <p:nvPr/>
            </p:nvSpPr>
            <p:spPr bwMode="auto">
              <a:xfrm>
                <a:off x="3605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1"/>
              <p:cNvSpPr>
                <a:spLocks/>
              </p:cNvSpPr>
              <p:nvPr/>
            </p:nvSpPr>
            <p:spPr bwMode="auto">
              <a:xfrm>
                <a:off x="3743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902"/>
              <p:cNvSpPr>
                <a:spLocks/>
              </p:cNvSpPr>
              <p:nvPr/>
            </p:nvSpPr>
            <p:spPr bwMode="auto">
              <a:xfrm>
                <a:off x="3879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4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4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903"/>
              <p:cNvSpPr>
                <a:spLocks/>
              </p:cNvSpPr>
              <p:nvPr/>
            </p:nvSpPr>
            <p:spPr bwMode="auto">
              <a:xfrm>
                <a:off x="4017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4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4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904"/>
              <p:cNvSpPr>
                <a:spLocks/>
              </p:cNvSpPr>
              <p:nvPr/>
            </p:nvSpPr>
            <p:spPr bwMode="auto">
              <a:xfrm>
                <a:off x="4153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905"/>
              <p:cNvSpPr>
                <a:spLocks/>
              </p:cNvSpPr>
              <p:nvPr/>
            </p:nvSpPr>
            <p:spPr bwMode="auto">
              <a:xfrm>
                <a:off x="4291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906"/>
              <p:cNvSpPr>
                <a:spLocks/>
              </p:cNvSpPr>
              <p:nvPr/>
            </p:nvSpPr>
            <p:spPr bwMode="auto">
              <a:xfrm>
                <a:off x="4427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907"/>
              <p:cNvSpPr>
                <a:spLocks/>
              </p:cNvSpPr>
              <p:nvPr/>
            </p:nvSpPr>
            <p:spPr bwMode="auto">
              <a:xfrm>
                <a:off x="4565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908"/>
              <p:cNvSpPr>
                <a:spLocks/>
              </p:cNvSpPr>
              <p:nvPr/>
            </p:nvSpPr>
            <p:spPr bwMode="auto">
              <a:xfrm>
                <a:off x="4701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909"/>
              <p:cNvSpPr>
                <a:spLocks/>
              </p:cNvSpPr>
              <p:nvPr/>
            </p:nvSpPr>
            <p:spPr bwMode="auto">
              <a:xfrm>
                <a:off x="4839" y="226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910"/>
              <p:cNvSpPr>
                <a:spLocks/>
              </p:cNvSpPr>
              <p:nvPr/>
            </p:nvSpPr>
            <p:spPr bwMode="auto">
              <a:xfrm>
                <a:off x="4976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911"/>
              <p:cNvSpPr>
                <a:spLocks/>
              </p:cNvSpPr>
              <p:nvPr/>
            </p:nvSpPr>
            <p:spPr bwMode="auto">
              <a:xfrm>
                <a:off x="5112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912"/>
              <p:cNvSpPr>
                <a:spLocks/>
              </p:cNvSpPr>
              <p:nvPr/>
            </p:nvSpPr>
            <p:spPr bwMode="auto">
              <a:xfrm>
                <a:off x="5250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913"/>
              <p:cNvSpPr>
                <a:spLocks/>
              </p:cNvSpPr>
              <p:nvPr/>
            </p:nvSpPr>
            <p:spPr bwMode="auto">
              <a:xfrm>
                <a:off x="5386" y="22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14"/>
              <p:cNvSpPr>
                <a:spLocks/>
              </p:cNvSpPr>
              <p:nvPr/>
            </p:nvSpPr>
            <p:spPr bwMode="auto">
              <a:xfrm>
                <a:off x="5524" y="22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915"/>
              <p:cNvSpPr>
                <a:spLocks/>
              </p:cNvSpPr>
              <p:nvPr/>
            </p:nvSpPr>
            <p:spPr bwMode="auto">
              <a:xfrm>
                <a:off x="5660" y="22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916"/>
              <p:cNvSpPr>
                <a:spLocks/>
              </p:cNvSpPr>
              <p:nvPr/>
            </p:nvSpPr>
            <p:spPr bwMode="auto">
              <a:xfrm>
                <a:off x="3" y="2394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917"/>
              <p:cNvSpPr>
                <a:spLocks/>
              </p:cNvSpPr>
              <p:nvPr/>
            </p:nvSpPr>
            <p:spPr bwMode="auto">
              <a:xfrm>
                <a:off x="1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918"/>
              <p:cNvSpPr>
                <a:spLocks/>
              </p:cNvSpPr>
              <p:nvPr/>
            </p:nvSpPr>
            <p:spPr bwMode="auto">
              <a:xfrm>
                <a:off x="247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919"/>
              <p:cNvSpPr>
                <a:spLocks/>
              </p:cNvSpPr>
              <p:nvPr/>
            </p:nvSpPr>
            <p:spPr bwMode="auto">
              <a:xfrm>
                <a:off x="3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920"/>
              <p:cNvSpPr>
                <a:spLocks/>
              </p:cNvSpPr>
              <p:nvPr/>
            </p:nvSpPr>
            <p:spPr bwMode="auto">
              <a:xfrm>
                <a:off x="52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921"/>
              <p:cNvSpPr>
                <a:spLocks/>
              </p:cNvSpPr>
              <p:nvPr/>
            </p:nvSpPr>
            <p:spPr bwMode="auto">
              <a:xfrm>
                <a:off x="6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922"/>
              <p:cNvSpPr>
                <a:spLocks/>
              </p:cNvSpPr>
              <p:nvPr/>
            </p:nvSpPr>
            <p:spPr bwMode="auto">
              <a:xfrm>
                <a:off x="79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923"/>
              <p:cNvSpPr>
                <a:spLocks/>
              </p:cNvSpPr>
              <p:nvPr/>
            </p:nvSpPr>
            <p:spPr bwMode="auto">
              <a:xfrm>
                <a:off x="933" y="23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924"/>
              <p:cNvSpPr>
                <a:spLocks/>
              </p:cNvSpPr>
              <p:nvPr/>
            </p:nvSpPr>
            <p:spPr bwMode="auto">
              <a:xfrm>
                <a:off x="1070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925"/>
              <p:cNvSpPr>
                <a:spLocks/>
              </p:cNvSpPr>
              <p:nvPr/>
            </p:nvSpPr>
            <p:spPr bwMode="auto">
              <a:xfrm>
                <a:off x="1206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926"/>
              <p:cNvSpPr>
                <a:spLocks/>
              </p:cNvSpPr>
              <p:nvPr/>
            </p:nvSpPr>
            <p:spPr bwMode="auto">
              <a:xfrm>
                <a:off x="134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927"/>
              <p:cNvSpPr>
                <a:spLocks/>
              </p:cNvSpPr>
              <p:nvPr/>
            </p:nvSpPr>
            <p:spPr bwMode="auto">
              <a:xfrm>
                <a:off x="14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928"/>
              <p:cNvSpPr>
                <a:spLocks/>
              </p:cNvSpPr>
              <p:nvPr/>
            </p:nvSpPr>
            <p:spPr bwMode="auto">
              <a:xfrm>
                <a:off x="16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929"/>
              <p:cNvSpPr>
                <a:spLocks/>
              </p:cNvSpPr>
              <p:nvPr/>
            </p:nvSpPr>
            <p:spPr bwMode="auto">
              <a:xfrm>
                <a:off x="1754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930"/>
              <p:cNvSpPr>
                <a:spLocks/>
              </p:cNvSpPr>
              <p:nvPr/>
            </p:nvSpPr>
            <p:spPr bwMode="auto">
              <a:xfrm>
                <a:off x="18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931"/>
              <p:cNvSpPr>
                <a:spLocks/>
              </p:cNvSpPr>
              <p:nvPr/>
            </p:nvSpPr>
            <p:spPr bwMode="auto">
              <a:xfrm>
                <a:off x="202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932"/>
              <p:cNvSpPr>
                <a:spLocks/>
              </p:cNvSpPr>
              <p:nvPr/>
            </p:nvSpPr>
            <p:spPr bwMode="auto">
              <a:xfrm>
                <a:off x="216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933"/>
              <p:cNvSpPr>
                <a:spLocks/>
              </p:cNvSpPr>
              <p:nvPr/>
            </p:nvSpPr>
            <p:spPr bwMode="auto">
              <a:xfrm>
                <a:off x="230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934"/>
              <p:cNvSpPr>
                <a:spLocks/>
              </p:cNvSpPr>
              <p:nvPr/>
            </p:nvSpPr>
            <p:spPr bwMode="auto">
              <a:xfrm>
                <a:off x="244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935"/>
              <p:cNvSpPr>
                <a:spLocks/>
              </p:cNvSpPr>
              <p:nvPr/>
            </p:nvSpPr>
            <p:spPr bwMode="auto">
              <a:xfrm>
                <a:off x="257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936"/>
              <p:cNvSpPr>
                <a:spLocks/>
              </p:cNvSpPr>
              <p:nvPr/>
            </p:nvSpPr>
            <p:spPr bwMode="auto">
              <a:xfrm>
                <a:off x="271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937"/>
              <p:cNvSpPr>
                <a:spLocks/>
              </p:cNvSpPr>
              <p:nvPr/>
            </p:nvSpPr>
            <p:spPr bwMode="auto">
              <a:xfrm>
                <a:off x="2852" y="239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938"/>
              <p:cNvSpPr>
                <a:spLocks/>
              </p:cNvSpPr>
              <p:nvPr/>
            </p:nvSpPr>
            <p:spPr bwMode="auto">
              <a:xfrm>
                <a:off x="298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939"/>
              <p:cNvSpPr>
                <a:spLocks/>
              </p:cNvSpPr>
              <p:nvPr/>
            </p:nvSpPr>
            <p:spPr bwMode="auto">
              <a:xfrm>
                <a:off x="312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940"/>
              <p:cNvSpPr>
                <a:spLocks/>
              </p:cNvSpPr>
              <p:nvPr/>
            </p:nvSpPr>
            <p:spPr bwMode="auto">
              <a:xfrm>
                <a:off x="3261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941"/>
              <p:cNvSpPr>
                <a:spLocks/>
              </p:cNvSpPr>
              <p:nvPr/>
            </p:nvSpPr>
            <p:spPr bwMode="auto">
              <a:xfrm>
                <a:off x="339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942"/>
              <p:cNvSpPr>
                <a:spLocks/>
              </p:cNvSpPr>
              <p:nvPr/>
            </p:nvSpPr>
            <p:spPr bwMode="auto">
              <a:xfrm>
                <a:off x="353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943"/>
              <p:cNvSpPr>
                <a:spLocks/>
              </p:cNvSpPr>
              <p:nvPr/>
            </p:nvSpPr>
            <p:spPr bwMode="auto">
              <a:xfrm>
                <a:off x="367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944"/>
              <p:cNvSpPr>
                <a:spLocks/>
              </p:cNvSpPr>
              <p:nvPr/>
            </p:nvSpPr>
            <p:spPr bwMode="auto">
              <a:xfrm>
                <a:off x="381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945"/>
              <p:cNvSpPr>
                <a:spLocks/>
              </p:cNvSpPr>
              <p:nvPr/>
            </p:nvSpPr>
            <p:spPr bwMode="auto">
              <a:xfrm>
                <a:off x="394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946"/>
              <p:cNvSpPr>
                <a:spLocks/>
              </p:cNvSpPr>
              <p:nvPr/>
            </p:nvSpPr>
            <p:spPr bwMode="auto">
              <a:xfrm>
                <a:off x="408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947"/>
              <p:cNvSpPr>
                <a:spLocks/>
              </p:cNvSpPr>
              <p:nvPr/>
            </p:nvSpPr>
            <p:spPr bwMode="auto">
              <a:xfrm>
                <a:off x="4221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948"/>
              <p:cNvSpPr>
                <a:spLocks/>
              </p:cNvSpPr>
              <p:nvPr/>
            </p:nvSpPr>
            <p:spPr bwMode="auto">
              <a:xfrm>
                <a:off x="435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949"/>
              <p:cNvSpPr>
                <a:spLocks/>
              </p:cNvSpPr>
              <p:nvPr/>
            </p:nvSpPr>
            <p:spPr bwMode="auto">
              <a:xfrm>
                <a:off x="4495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/>
            </p:nvSpPr>
            <p:spPr bwMode="auto">
              <a:xfrm>
                <a:off x="4633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/>
            </p:nvSpPr>
            <p:spPr bwMode="auto">
              <a:xfrm>
                <a:off x="4769" y="239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/>
            </p:nvSpPr>
            <p:spPr bwMode="auto">
              <a:xfrm>
                <a:off x="490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953"/>
              <p:cNvSpPr>
                <a:spLocks/>
              </p:cNvSpPr>
              <p:nvPr/>
            </p:nvSpPr>
            <p:spPr bwMode="auto">
              <a:xfrm>
                <a:off x="504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954"/>
              <p:cNvSpPr>
                <a:spLocks/>
              </p:cNvSpPr>
              <p:nvPr/>
            </p:nvSpPr>
            <p:spPr bwMode="auto">
              <a:xfrm>
                <a:off x="518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955"/>
              <p:cNvSpPr>
                <a:spLocks/>
              </p:cNvSpPr>
              <p:nvPr/>
            </p:nvSpPr>
            <p:spPr bwMode="auto">
              <a:xfrm>
                <a:off x="531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956"/>
              <p:cNvSpPr>
                <a:spLocks/>
              </p:cNvSpPr>
              <p:nvPr/>
            </p:nvSpPr>
            <p:spPr bwMode="auto">
              <a:xfrm>
                <a:off x="545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957"/>
              <p:cNvSpPr>
                <a:spLocks/>
              </p:cNvSpPr>
              <p:nvPr/>
            </p:nvSpPr>
            <p:spPr bwMode="auto">
              <a:xfrm>
                <a:off x="559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958"/>
              <p:cNvSpPr>
                <a:spLocks/>
              </p:cNvSpPr>
              <p:nvPr/>
            </p:nvSpPr>
            <p:spPr bwMode="auto">
              <a:xfrm>
                <a:off x="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959"/>
              <p:cNvSpPr>
                <a:spLocks/>
              </p:cNvSpPr>
              <p:nvPr/>
            </p:nvSpPr>
            <p:spPr bwMode="auto">
              <a:xfrm>
                <a:off x="17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61"/>
            <p:cNvGrpSpPr>
              <a:grpSpLocks/>
            </p:cNvGrpSpPr>
            <p:nvPr/>
          </p:nvGrpSpPr>
          <p:grpSpPr bwMode="auto">
            <a:xfrm>
              <a:off x="3" y="2528"/>
              <a:ext cx="5735" cy="596"/>
              <a:chOff x="3" y="2528"/>
              <a:chExt cx="5735" cy="596"/>
            </a:xfrm>
            <a:grpFill/>
          </p:grpSpPr>
          <p:sp>
            <p:nvSpPr>
              <p:cNvPr id="938" name="Freeform 961"/>
              <p:cNvSpPr>
                <a:spLocks/>
              </p:cNvSpPr>
              <p:nvPr/>
            </p:nvSpPr>
            <p:spPr bwMode="auto">
              <a:xfrm>
                <a:off x="3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962"/>
              <p:cNvSpPr>
                <a:spLocks/>
              </p:cNvSpPr>
              <p:nvPr/>
            </p:nvSpPr>
            <p:spPr bwMode="auto">
              <a:xfrm>
                <a:off x="45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63"/>
              <p:cNvSpPr>
                <a:spLocks/>
              </p:cNvSpPr>
              <p:nvPr/>
            </p:nvSpPr>
            <p:spPr bwMode="auto">
              <a:xfrm>
                <a:off x="59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64"/>
              <p:cNvSpPr>
                <a:spLocks/>
              </p:cNvSpPr>
              <p:nvPr/>
            </p:nvSpPr>
            <p:spPr bwMode="auto">
              <a:xfrm>
                <a:off x="72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65"/>
              <p:cNvSpPr>
                <a:spLocks/>
              </p:cNvSpPr>
              <p:nvPr/>
            </p:nvSpPr>
            <p:spPr bwMode="auto">
              <a:xfrm>
                <a:off x="86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66"/>
              <p:cNvSpPr>
                <a:spLocks/>
              </p:cNvSpPr>
              <p:nvPr/>
            </p:nvSpPr>
            <p:spPr bwMode="auto">
              <a:xfrm>
                <a:off x="1003" y="252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967"/>
              <p:cNvSpPr>
                <a:spLocks/>
              </p:cNvSpPr>
              <p:nvPr/>
            </p:nvSpPr>
            <p:spPr bwMode="auto">
              <a:xfrm>
                <a:off x="1138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968"/>
              <p:cNvSpPr>
                <a:spLocks/>
              </p:cNvSpPr>
              <p:nvPr/>
            </p:nvSpPr>
            <p:spPr bwMode="auto">
              <a:xfrm>
                <a:off x="12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969"/>
              <p:cNvSpPr>
                <a:spLocks/>
              </p:cNvSpPr>
              <p:nvPr/>
            </p:nvSpPr>
            <p:spPr bwMode="auto">
              <a:xfrm>
                <a:off x="141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970"/>
              <p:cNvSpPr>
                <a:spLocks/>
              </p:cNvSpPr>
              <p:nvPr/>
            </p:nvSpPr>
            <p:spPr bwMode="auto">
              <a:xfrm>
                <a:off x="15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971"/>
              <p:cNvSpPr>
                <a:spLocks/>
              </p:cNvSpPr>
              <p:nvPr/>
            </p:nvSpPr>
            <p:spPr bwMode="auto">
              <a:xfrm>
                <a:off x="168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972"/>
              <p:cNvSpPr>
                <a:spLocks/>
              </p:cNvSpPr>
              <p:nvPr/>
            </p:nvSpPr>
            <p:spPr bwMode="auto">
              <a:xfrm>
                <a:off x="1824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973"/>
              <p:cNvSpPr>
                <a:spLocks/>
              </p:cNvSpPr>
              <p:nvPr/>
            </p:nvSpPr>
            <p:spPr bwMode="auto">
              <a:xfrm>
                <a:off x="1962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974"/>
              <p:cNvSpPr>
                <a:spLocks/>
              </p:cNvSpPr>
              <p:nvPr/>
            </p:nvSpPr>
            <p:spPr bwMode="auto">
              <a:xfrm>
                <a:off x="209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975"/>
              <p:cNvSpPr>
                <a:spLocks/>
              </p:cNvSpPr>
              <p:nvPr/>
            </p:nvSpPr>
            <p:spPr bwMode="auto">
              <a:xfrm>
                <a:off x="223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976"/>
              <p:cNvSpPr>
                <a:spLocks/>
              </p:cNvSpPr>
              <p:nvPr/>
            </p:nvSpPr>
            <p:spPr bwMode="auto">
              <a:xfrm>
                <a:off x="237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977"/>
              <p:cNvSpPr>
                <a:spLocks/>
              </p:cNvSpPr>
              <p:nvPr/>
            </p:nvSpPr>
            <p:spPr bwMode="auto">
              <a:xfrm>
                <a:off x="251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978"/>
              <p:cNvSpPr>
                <a:spLocks/>
              </p:cNvSpPr>
              <p:nvPr/>
            </p:nvSpPr>
            <p:spPr bwMode="auto">
              <a:xfrm>
                <a:off x="264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979"/>
              <p:cNvSpPr>
                <a:spLocks/>
              </p:cNvSpPr>
              <p:nvPr/>
            </p:nvSpPr>
            <p:spPr bwMode="auto">
              <a:xfrm>
                <a:off x="278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980"/>
              <p:cNvSpPr>
                <a:spLocks/>
              </p:cNvSpPr>
              <p:nvPr/>
            </p:nvSpPr>
            <p:spPr bwMode="auto">
              <a:xfrm>
                <a:off x="2920" y="2528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981"/>
              <p:cNvSpPr>
                <a:spLocks/>
              </p:cNvSpPr>
              <p:nvPr/>
            </p:nvSpPr>
            <p:spPr bwMode="auto">
              <a:xfrm>
                <a:off x="305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982"/>
              <p:cNvSpPr>
                <a:spLocks/>
              </p:cNvSpPr>
              <p:nvPr/>
            </p:nvSpPr>
            <p:spPr bwMode="auto">
              <a:xfrm>
                <a:off x="319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983"/>
              <p:cNvSpPr>
                <a:spLocks/>
              </p:cNvSpPr>
              <p:nvPr/>
            </p:nvSpPr>
            <p:spPr bwMode="auto">
              <a:xfrm>
                <a:off x="3331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984"/>
              <p:cNvSpPr>
                <a:spLocks/>
              </p:cNvSpPr>
              <p:nvPr/>
            </p:nvSpPr>
            <p:spPr bwMode="auto">
              <a:xfrm>
                <a:off x="346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985"/>
              <p:cNvSpPr>
                <a:spLocks/>
              </p:cNvSpPr>
              <p:nvPr/>
            </p:nvSpPr>
            <p:spPr bwMode="auto">
              <a:xfrm>
                <a:off x="360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986"/>
              <p:cNvSpPr>
                <a:spLocks/>
              </p:cNvSpPr>
              <p:nvPr/>
            </p:nvSpPr>
            <p:spPr bwMode="auto">
              <a:xfrm>
                <a:off x="374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987"/>
              <p:cNvSpPr>
                <a:spLocks/>
              </p:cNvSpPr>
              <p:nvPr/>
            </p:nvSpPr>
            <p:spPr bwMode="auto">
              <a:xfrm>
                <a:off x="3879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988"/>
              <p:cNvSpPr>
                <a:spLocks/>
              </p:cNvSpPr>
              <p:nvPr/>
            </p:nvSpPr>
            <p:spPr bwMode="auto">
              <a:xfrm>
                <a:off x="401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989"/>
              <p:cNvSpPr>
                <a:spLocks/>
              </p:cNvSpPr>
              <p:nvPr/>
            </p:nvSpPr>
            <p:spPr bwMode="auto">
              <a:xfrm>
                <a:off x="415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990"/>
              <p:cNvSpPr>
                <a:spLocks/>
              </p:cNvSpPr>
              <p:nvPr/>
            </p:nvSpPr>
            <p:spPr bwMode="auto">
              <a:xfrm>
                <a:off x="4291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991"/>
              <p:cNvSpPr>
                <a:spLocks/>
              </p:cNvSpPr>
              <p:nvPr/>
            </p:nvSpPr>
            <p:spPr bwMode="auto">
              <a:xfrm>
                <a:off x="4427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992"/>
              <p:cNvSpPr>
                <a:spLocks/>
              </p:cNvSpPr>
              <p:nvPr/>
            </p:nvSpPr>
            <p:spPr bwMode="auto">
              <a:xfrm>
                <a:off x="4565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993"/>
              <p:cNvSpPr>
                <a:spLocks/>
              </p:cNvSpPr>
              <p:nvPr/>
            </p:nvSpPr>
            <p:spPr bwMode="auto">
              <a:xfrm>
                <a:off x="4701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994"/>
              <p:cNvSpPr>
                <a:spLocks/>
              </p:cNvSpPr>
              <p:nvPr/>
            </p:nvSpPr>
            <p:spPr bwMode="auto">
              <a:xfrm>
                <a:off x="4839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995"/>
              <p:cNvSpPr>
                <a:spLocks/>
              </p:cNvSpPr>
              <p:nvPr/>
            </p:nvSpPr>
            <p:spPr bwMode="auto">
              <a:xfrm>
                <a:off x="497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996"/>
              <p:cNvSpPr>
                <a:spLocks/>
              </p:cNvSpPr>
              <p:nvPr/>
            </p:nvSpPr>
            <p:spPr bwMode="auto">
              <a:xfrm>
                <a:off x="5112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997"/>
              <p:cNvSpPr>
                <a:spLocks/>
              </p:cNvSpPr>
              <p:nvPr/>
            </p:nvSpPr>
            <p:spPr bwMode="auto">
              <a:xfrm>
                <a:off x="525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998"/>
              <p:cNvSpPr>
                <a:spLocks/>
              </p:cNvSpPr>
              <p:nvPr/>
            </p:nvSpPr>
            <p:spPr bwMode="auto">
              <a:xfrm>
                <a:off x="5386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999"/>
              <p:cNvSpPr>
                <a:spLocks/>
              </p:cNvSpPr>
              <p:nvPr/>
            </p:nvSpPr>
            <p:spPr bwMode="auto">
              <a:xfrm>
                <a:off x="552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000"/>
              <p:cNvSpPr>
                <a:spLocks/>
              </p:cNvSpPr>
              <p:nvPr/>
            </p:nvSpPr>
            <p:spPr bwMode="auto">
              <a:xfrm>
                <a:off x="566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001"/>
              <p:cNvSpPr>
                <a:spLocks/>
              </p:cNvSpPr>
              <p:nvPr/>
            </p:nvSpPr>
            <p:spPr bwMode="auto">
              <a:xfrm>
                <a:off x="3" y="2660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002"/>
              <p:cNvSpPr>
                <a:spLocks/>
              </p:cNvSpPr>
              <p:nvPr/>
            </p:nvSpPr>
            <p:spPr bwMode="auto">
              <a:xfrm>
                <a:off x="1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003"/>
              <p:cNvSpPr>
                <a:spLocks/>
              </p:cNvSpPr>
              <p:nvPr/>
            </p:nvSpPr>
            <p:spPr bwMode="auto">
              <a:xfrm>
                <a:off x="247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004"/>
              <p:cNvSpPr>
                <a:spLocks/>
              </p:cNvSpPr>
              <p:nvPr/>
            </p:nvSpPr>
            <p:spPr bwMode="auto">
              <a:xfrm>
                <a:off x="3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005"/>
              <p:cNvSpPr>
                <a:spLocks/>
              </p:cNvSpPr>
              <p:nvPr/>
            </p:nvSpPr>
            <p:spPr bwMode="auto">
              <a:xfrm>
                <a:off x="52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006"/>
              <p:cNvSpPr>
                <a:spLocks/>
              </p:cNvSpPr>
              <p:nvPr/>
            </p:nvSpPr>
            <p:spPr bwMode="auto">
              <a:xfrm>
                <a:off x="6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007"/>
              <p:cNvSpPr>
                <a:spLocks/>
              </p:cNvSpPr>
              <p:nvPr/>
            </p:nvSpPr>
            <p:spPr bwMode="auto">
              <a:xfrm>
                <a:off x="79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008"/>
              <p:cNvSpPr>
                <a:spLocks/>
              </p:cNvSpPr>
              <p:nvPr/>
            </p:nvSpPr>
            <p:spPr bwMode="auto">
              <a:xfrm>
                <a:off x="933" y="266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009"/>
              <p:cNvSpPr>
                <a:spLocks/>
              </p:cNvSpPr>
              <p:nvPr/>
            </p:nvSpPr>
            <p:spPr bwMode="auto">
              <a:xfrm>
                <a:off x="1070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010"/>
              <p:cNvSpPr>
                <a:spLocks/>
              </p:cNvSpPr>
              <p:nvPr/>
            </p:nvSpPr>
            <p:spPr bwMode="auto">
              <a:xfrm>
                <a:off x="1206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1011"/>
              <p:cNvSpPr>
                <a:spLocks/>
              </p:cNvSpPr>
              <p:nvPr/>
            </p:nvSpPr>
            <p:spPr bwMode="auto">
              <a:xfrm>
                <a:off x="134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1012"/>
              <p:cNvSpPr>
                <a:spLocks/>
              </p:cNvSpPr>
              <p:nvPr/>
            </p:nvSpPr>
            <p:spPr bwMode="auto">
              <a:xfrm>
                <a:off x="14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013"/>
              <p:cNvSpPr>
                <a:spLocks/>
              </p:cNvSpPr>
              <p:nvPr/>
            </p:nvSpPr>
            <p:spPr bwMode="auto">
              <a:xfrm>
                <a:off x="16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014"/>
              <p:cNvSpPr>
                <a:spLocks/>
              </p:cNvSpPr>
              <p:nvPr/>
            </p:nvSpPr>
            <p:spPr bwMode="auto">
              <a:xfrm>
                <a:off x="1754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015"/>
              <p:cNvSpPr>
                <a:spLocks/>
              </p:cNvSpPr>
              <p:nvPr/>
            </p:nvSpPr>
            <p:spPr bwMode="auto">
              <a:xfrm>
                <a:off x="18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016"/>
              <p:cNvSpPr>
                <a:spLocks/>
              </p:cNvSpPr>
              <p:nvPr/>
            </p:nvSpPr>
            <p:spPr bwMode="auto">
              <a:xfrm>
                <a:off x="202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017"/>
              <p:cNvSpPr>
                <a:spLocks/>
              </p:cNvSpPr>
              <p:nvPr/>
            </p:nvSpPr>
            <p:spPr bwMode="auto">
              <a:xfrm>
                <a:off x="216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018"/>
              <p:cNvSpPr>
                <a:spLocks/>
              </p:cNvSpPr>
              <p:nvPr/>
            </p:nvSpPr>
            <p:spPr bwMode="auto">
              <a:xfrm>
                <a:off x="230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019"/>
              <p:cNvSpPr>
                <a:spLocks/>
              </p:cNvSpPr>
              <p:nvPr/>
            </p:nvSpPr>
            <p:spPr bwMode="auto">
              <a:xfrm>
                <a:off x="244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020"/>
              <p:cNvSpPr>
                <a:spLocks/>
              </p:cNvSpPr>
              <p:nvPr/>
            </p:nvSpPr>
            <p:spPr bwMode="auto">
              <a:xfrm>
                <a:off x="257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021"/>
              <p:cNvSpPr>
                <a:spLocks/>
              </p:cNvSpPr>
              <p:nvPr/>
            </p:nvSpPr>
            <p:spPr bwMode="auto">
              <a:xfrm>
                <a:off x="271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022"/>
              <p:cNvSpPr>
                <a:spLocks/>
              </p:cNvSpPr>
              <p:nvPr/>
            </p:nvSpPr>
            <p:spPr bwMode="auto">
              <a:xfrm>
                <a:off x="2852" y="2660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023"/>
              <p:cNvSpPr>
                <a:spLocks/>
              </p:cNvSpPr>
              <p:nvPr/>
            </p:nvSpPr>
            <p:spPr bwMode="auto">
              <a:xfrm>
                <a:off x="298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024"/>
              <p:cNvSpPr>
                <a:spLocks/>
              </p:cNvSpPr>
              <p:nvPr/>
            </p:nvSpPr>
            <p:spPr bwMode="auto">
              <a:xfrm>
                <a:off x="312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025"/>
              <p:cNvSpPr>
                <a:spLocks/>
              </p:cNvSpPr>
              <p:nvPr/>
            </p:nvSpPr>
            <p:spPr bwMode="auto">
              <a:xfrm>
                <a:off x="3261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026"/>
              <p:cNvSpPr>
                <a:spLocks/>
              </p:cNvSpPr>
              <p:nvPr/>
            </p:nvSpPr>
            <p:spPr bwMode="auto">
              <a:xfrm>
                <a:off x="339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027"/>
              <p:cNvSpPr>
                <a:spLocks/>
              </p:cNvSpPr>
              <p:nvPr/>
            </p:nvSpPr>
            <p:spPr bwMode="auto">
              <a:xfrm>
                <a:off x="353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1028"/>
              <p:cNvSpPr>
                <a:spLocks/>
              </p:cNvSpPr>
              <p:nvPr/>
            </p:nvSpPr>
            <p:spPr bwMode="auto">
              <a:xfrm>
                <a:off x="367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1029"/>
              <p:cNvSpPr>
                <a:spLocks/>
              </p:cNvSpPr>
              <p:nvPr/>
            </p:nvSpPr>
            <p:spPr bwMode="auto">
              <a:xfrm>
                <a:off x="381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30"/>
              <p:cNvSpPr>
                <a:spLocks/>
              </p:cNvSpPr>
              <p:nvPr/>
            </p:nvSpPr>
            <p:spPr bwMode="auto">
              <a:xfrm>
                <a:off x="394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031"/>
              <p:cNvSpPr>
                <a:spLocks/>
              </p:cNvSpPr>
              <p:nvPr/>
            </p:nvSpPr>
            <p:spPr bwMode="auto">
              <a:xfrm>
                <a:off x="408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032"/>
              <p:cNvSpPr>
                <a:spLocks/>
              </p:cNvSpPr>
              <p:nvPr/>
            </p:nvSpPr>
            <p:spPr bwMode="auto">
              <a:xfrm>
                <a:off x="4221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033"/>
              <p:cNvSpPr>
                <a:spLocks/>
              </p:cNvSpPr>
              <p:nvPr/>
            </p:nvSpPr>
            <p:spPr bwMode="auto">
              <a:xfrm>
                <a:off x="435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034"/>
              <p:cNvSpPr>
                <a:spLocks/>
              </p:cNvSpPr>
              <p:nvPr/>
            </p:nvSpPr>
            <p:spPr bwMode="auto">
              <a:xfrm>
                <a:off x="4495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1035"/>
              <p:cNvSpPr>
                <a:spLocks/>
              </p:cNvSpPr>
              <p:nvPr/>
            </p:nvSpPr>
            <p:spPr bwMode="auto">
              <a:xfrm>
                <a:off x="4633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1036"/>
              <p:cNvSpPr>
                <a:spLocks/>
              </p:cNvSpPr>
              <p:nvPr/>
            </p:nvSpPr>
            <p:spPr bwMode="auto">
              <a:xfrm>
                <a:off x="4769" y="2660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037"/>
              <p:cNvSpPr>
                <a:spLocks/>
              </p:cNvSpPr>
              <p:nvPr/>
            </p:nvSpPr>
            <p:spPr bwMode="auto">
              <a:xfrm>
                <a:off x="490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038"/>
              <p:cNvSpPr>
                <a:spLocks/>
              </p:cNvSpPr>
              <p:nvPr/>
            </p:nvSpPr>
            <p:spPr bwMode="auto">
              <a:xfrm>
                <a:off x="504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039"/>
              <p:cNvSpPr>
                <a:spLocks/>
              </p:cNvSpPr>
              <p:nvPr/>
            </p:nvSpPr>
            <p:spPr bwMode="auto">
              <a:xfrm>
                <a:off x="518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040"/>
              <p:cNvSpPr>
                <a:spLocks/>
              </p:cNvSpPr>
              <p:nvPr/>
            </p:nvSpPr>
            <p:spPr bwMode="auto">
              <a:xfrm>
                <a:off x="531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041"/>
              <p:cNvSpPr>
                <a:spLocks/>
              </p:cNvSpPr>
              <p:nvPr/>
            </p:nvSpPr>
            <p:spPr bwMode="auto">
              <a:xfrm>
                <a:off x="545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042"/>
              <p:cNvSpPr>
                <a:spLocks/>
              </p:cNvSpPr>
              <p:nvPr/>
            </p:nvSpPr>
            <p:spPr bwMode="auto">
              <a:xfrm>
                <a:off x="559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043"/>
              <p:cNvSpPr>
                <a:spLocks/>
              </p:cNvSpPr>
              <p:nvPr/>
            </p:nvSpPr>
            <p:spPr bwMode="auto">
              <a:xfrm>
                <a:off x="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044"/>
              <p:cNvSpPr>
                <a:spLocks/>
              </p:cNvSpPr>
              <p:nvPr/>
            </p:nvSpPr>
            <p:spPr bwMode="auto">
              <a:xfrm>
                <a:off x="17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045"/>
              <p:cNvSpPr>
                <a:spLocks/>
              </p:cNvSpPr>
              <p:nvPr/>
            </p:nvSpPr>
            <p:spPr bwMode="auto">
              <a:xfrm>
                <a:off x="3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1046"/>
              <p:cNvSpPr>
                <a:spLocks/>
              </p:cNvSpPr>
              <p:nvPr/>
            </p:nvSpPr>
            <p:spPr bwMode="auto">
              <a:xfrm>
                <a:off x="45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1047"/>
              <p:cNvSpPr>
                <a:spLocks/>
              </p:cNvSpPr>
              <p:nvPr/>
            </p:nvSpPr>
            <p:spPr bwMode="auto">
              <a:xfrm>
                <a:off x="59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048"/>
              <p:cNvSpPr>
                <a:spLocks/>
              </p:cNvSpPr>
              <p:nvPr/>
            </p:nvSpPr>
            <p:spPr bwMode="auto">
              <a:xfrm>
                <a:off x="72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049"/>
              <p:cNvSpPr>
                <a:spLocks/>
              </p:cNvSpPr>
              <p:nvPr/>
            </p:nvSpPr>
            <p:spPr bwMode="auto">
              <a:xfrm>
                <a:off x="86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050"/>
              <p:cNvSpPr>
                <a:spLocks/>
              </p:cNvSpPr>
              <p:nvPr/>
            </p:nvSpPr>
            <p:spPr bwMode="auto">
              <a:xfrm>
                <a:off x="1003" y="2794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051"/>
              <p:cNvSpPr>
                <a:spLocks/>
              </p:cNvSpPr>
              <p:nvPr/>
            </p:nvSpPr>
            <p:spPr bwMode="auto">
              <a:xfrm>
                <a:off x="1138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052"/>
              <p:cNvSpPr>
                <a:spLocks/>
              </p:cNvSpPr>
              <p:nvPr/>
            </p:nvSpPr>
            <p:spPr bwMode="auto">
              <a:xfrm>
                <a:off x="12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053"/>
              <p:cNvSpPr>
                <a:spLocks/>
              </p:cNvSpPr>
              <p:nvPr/>
            </p:nvSpPr>
            <p:spPr bwMode="auto">
              <a:xfrm>
                <a:off x="141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054"/>
              <p:cNvSpPr>
                <a:spLocks/>
              </p:cNvSpPr>
              <p:nvPr/>
            </p:nvSpPr>
            <p:spPr bwMode="auto">
              <a:xfrm>
                <a:off x="15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055"/>
              <p:cNvSpPr>
                <a:spLocks/>
              </p:cNvSpPr>
              <p:nvPr/>
            </p:nvSpPr>
            <p:spPr bwMode="auto">
              <a:xfrm>
                <a:off x="168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056"/>
              <p:cNvSpPr>
                <a:spLocks/>
              </p:cNvSpPr>
              <p:nvPr/>
            </p:nvSpPr>
            <p:spPr bwMode="auto">
              <a:xfrm>
                <a:off x="1824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57"/>
              <p:cNvSpPr>
                <a:spLocks/>
              </p:cNvSpPr>
              <p:nvPr/>
            </p:nvSpPr>
            <p:spPr bwMode="auto">
              <a:xfrm>
                <a:off x="1962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058"/>
              <p:cNvSpPr>
                <a:spLocks/>
              </p:cNvSpPr>
              <p:nvPr/>
            </p:nvSpPr>
            <p:spPr bwMode="auto">
              <a:xfrm>
                <a:off x="209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059"/>
              <p:cNvSpPr>
                <a:spLocks/>
              </p:cNvSpPr>
              <p:nvPr/>
            </p:nvSpPr>
            <p:spPr bwMode="auto">
              <a:xfrm>
                <a:off x="223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060"/>
              <p:cNvSpPr>
                <a:spLocks/>
              </p:cNvSpPr>
              <p:nvPr/>
            </p:nvSpPr>
            <p:spPr bwMode="auto">
              <a:xfrm>
                <a:off x="237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061"/>
              <p:cNvSpPr>
                <a:spLocks/>
              </p:cNvSpPr>
              <p:nvPr/>
            </p:nvSpPr>
            <p:spPr bwMode="auto">
              <a:xfrm>
                <a:off x="251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062"/>
              <p:cNvSpPr>
                <a:spLocks/>
              </p:cNvSpPr>
              <p:nvPr/>
            </p:nvSpPr>
            <p:spPr bwMode="auto">
              <a:xfrm>
                <a:off x="264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063"/>
              <p:cNvSpPr>
                <a:spLocks/>
              </p:cNvSpPr>
              <p:nvPr/>
            </p:nvSpPr>
            <p:spPr bwMode="auto">
              <a:xfrm>
                <a:off x="278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064"/>
              <p:cNvSpPr>
                <a:spLocks/>
              </p:cNvSpPr>
              <p:nvPr/>
            </p:nvSpPr>
            <p:spPr bwMode="auto">
              <a:xfrm>
                <a:off x="2920" y="2794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065"/>
              <p:cNvSpPr>
                <a:spLocks/>
              </p:cNvSpPr>
              <p:nvPr/>
            </p:nvSpPr>
            <p:spPr bwMode="auto">
              <a:xfrm>
                <a:off x="305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066"/>
              <p:cNvSpPr>
                <a:spLocks/>
              </p:cNvSpPr>
              <p:nvPr/>
            </p:nvSpPr>
            <p:spPr bwMode="auto">
              <a:xfrm>
                <a:off x="319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067"/>
              <p:cNvSpPr>
                <a:spLocks/>
              </p:cNvSpPr>
              <p:nvPr/>
            </p:nvSpPr>
            <p:spPr bwMode="auto">
              <a:xfrm>
                <a:off x="3331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068"/>
              <p:cNvSpPr>
                <a:spLocks/>
              </p:cNvSpPr>
              <p:nvPr/>
            </p:nvSpPr>
            <p:spPr bwMode="auto">
              <a:xfrm>
                <a:off x="346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069"/>
              <p:cNvSpPr>
                <a:spLocks/>
              </p:cNvSpPr>
              <p:nvPr/>
            </p:nvSpPr>
            <p:spPr bwMode="auto">
              <a:xfrm>
                <a:off x="360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070"/>
              <p:cNvSpPr>
                <a:spLocks/>
              </p:cNvSpPr>
              <p:nvPr/>
            </p:nvSpPr>
            <p:spPr bwMode="auto">
              <a:xfrm>
                <a:off x="374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071"/>
              <p:cNvSpPr>
                <a:spLocks/>
              </p:cNvSpPr>
              <p:nvPr/>
            </p:nvSpPr>
            <p:spPr bwMode="auto">
              <a:xfrm>
                <a:off x="3879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072"/>
              <p:cNvSpPr>
                <a:spLocks/>
              </p:cNvSpPr>
              <p:nvPr/>
            </p:nvSpPr>
            <p:spPr bwMode="auto">
              <a:xfrm>
                <a:off x="401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073"/>
              <p:cNvSpPr>
                <a:spLocks/>
              </p:cNvSpPr>
              <p:nvPr/>
            </p:nvSpPr>
            <p:spPr bwMode="auto">
              <a:xfrm>
                <a:off x="415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074"/>
              <p:cNvSpPr>
                <a:spLocks/>
              </p:cNvSpPr>
              <p:nvPr/>
            </p:nvSpPr>
            <p:spPr bwMode="auto">
              <a:xfrm>
                <a:off x="4291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075"/>
              <p:cNvSpPr>
                <a:spLocks/>
              </p:cNvSpPr>
              <p:nvPr/>
            </p:nvSpPr>
            <p:spPr bwMode="auto">
              <a:xfrm>
                <a:off x="4427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076"/>
              <p:cNvSpPr>
                <a:spLocks/>
              </p:cNvSpPr>
              <p:nvPr/>
            </p:nvSpPr>
            <p:spPr bwMode="auto">
              <a:xfrm>
                <a:off x="4565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077"/>
              <p:cNvSpPr>
                <a:spLocks/>
              </p:cNvSpPr>
              <p:nvPr/>
            </p:nvSpPr>
            <p:spPr bwMode="auto">
              <a:xfrm>
                <a:off x="4701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078"/>
              <p:cNvSpPr>
                <a:spLocks/>
              </p:cNvSpPr>
              <p:nvPr/>
            </p:nvSpPr>
            <p:spPr bwMode="auto">
              <a:xfrm>
                <a:off x="4839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079"/>
              <p:cNvSpPr>
                <a:spLocks/>
              </p:cNvSpPr>
              <p:nvPr/>
            </p:nvSpPr>
            <p:spPr bwMode="auto">
              <a:xfrm>
                <a:off x="497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1080"/>
              <p:cNvSpPr>
                <a:spLocks/>
              </p:cNvSpPr>
              <p:nvPr/>
            </p:nvSpPr>
            <p:spPr bwMode="auto">
              <a:xfrm>
                <a:off x="5112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1081"/>
              <p:cNvSpPr>
                <a:spLocks/>
              </p:cNvSpPr>
              <p:nvPr/>
            </p:nvSpPr>
            <p:spPr bwMode="auto">
              <a:xfrm>
                <a:off x="525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082"/>
              <p:cNvSpPr>
                <a:spLocks/>
              </p:cNvSpPr>
              <p:nvPr/>
            </p:nvSpPr>
            <p:spPr bwMode="auto">
              <a:xfrm>
                <a:off x="5386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083"/>
              <p:cNvSpPr>
                <a:spLocks/>
              </p:cNvSpPr>
              <p:nvPr/>
            </p:nvSpPr>
            <p:spPr bwMode="auto">
              <a:xfrm>
                <a:off x="552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84"/>
              <p:cNvSpPr>
                <a:spLocks/>
              </p:cNvSpPr>
              <p:nvPr/>
            </p:nvSpPr>
            <p:spPr bwMode="auto">
              <a:xfrm>
                <a:off x="566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085"/>
              <p:cNvSpPr>
                <a:spLocks/>
              </p:cNvSpPr>
              <p:nvPr/>
            </p:nvSpPr>
            <p:spPr bwMode="auto">
              <a:xfrm>
                <a:off x="3" y="2926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086"/>
              <p:cNvSpPr>
                <a:spLocks/>
              </p:cNvSpPr>
              <p:nvPr/>
            </p:nvSpPr>
            <p:spPr bwMode="auto">
              <a:xfrm>
                <a:off x="1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087"/>
              <p:cNvSpPr>
                <a:spLocks/>
              </p:cNvSpPr>
              <p:nvPr/>
            </p:nvSpPr>
            <p:spPr bwMode="auto">
              <a:xfrm>
                <a:off x="247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088"/>
              <p:cNvSpPr>
                <a:spLocks/>
              </p:cNvSpPr>
              <p:nvPr/>
            </p:nvSpPr>
            <p:spPr bwMode="auto">
              <a:xfrm>
                <a:off x="3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089"/>
              <p:cNvSpPr>
                <a:spLocks/>
              </p:cNvSpPr>
              <p:nvPr/>
            </p:nvSpPr>
            <p:spPr bwMode="auto">
              <a:xfrm>
                <a:off x="52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090"/>
              <p:cNvSpPr>
                <a:spLocks/>
              </p:cNvSpPr>
              <p:nvPr/>
            </p:nvSpPr>
            <p:spPr bwMode="auto">
              <a:xfrm>
                <a:off x="6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091"/>
              <p:cNvSpPr>
                <a:spLocks/>
              </p:cNvSpPr>
              <p:nvPr/>
            </p:nvSpPr>
            <p:spPr bwMode="auto">
              <a:xfrm>
                <a:off x="79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092"/>
              <p:cNvSpPr>
                <a:spLocks/>
              </p:cNvSpPr>
              <p:nvPr/>
            </p:nvSpPr>
            <p:spPr bwMode="auto">
              <a:xfrm>
                <a:off x="933" y="29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093"/>
              <p:cNvSpPr>
                <a:spLocks/>
              </p:cNvSpPr>
              <p:nvPr/>
            </p:nvSpPr>
            <p:spPr bwMode="auto">
              <a:xfrm>
                <a:off x="1070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094"/>
              <p:cNvSpPr>
                <a:spLocks/>
              </p:cNvSpPr>
              <p:nvPr/>
            </p:nvSpPr>
            <p:spPr bwMode="auto">
              <a:xfrm>
                <a:off x="1206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095"/>
              <p:cNvSpPr>
                <a:spLocks/>
              </p:cNvSpPr>
              <p:nvPr/>
            </p:nvSpPr>
            <p:spPr bwMode="auto">
              <a:xfrm>
                <a:off x="134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096"/>
              <p:cNvSpPr>
                <a:spLocks/>
              </p:cNvSpPr>
              <p:nvPr/>
            </p:nvSpPr>
            <p:spPr bwMode="auto">
              <a:xfrm>
                <a:off x="14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1097"/>
              <p:cNvSpPr>
                <a:spLocks/>
              </p:cNvSpPr>
              <p:nvPr/>
            </p:nvSpPr>
            <p:spPr bwMode="auto">
              <a:xfrm>
                <a:off x="16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1098"/>
              <p:cNvSpPr>
                <a:spLocks/>
              </p:cNvSpPr>
              <p:nvPr/>
            </p:nvSpPr>
            <p:spPr bwMode="auto">
              <a:xfrm>
                <a:off x="1754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099"/>
              <p:cNvSpPr>
                <a:spLocks/>
              </p:cNvSpPr>
              <p:nvPr/>
            </p:nvSpPr>
            <p:spPr bwMode="auto">
              <a:xfrm>
                <a:off x="18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100"/>
              <p:cNvSpPr>
                <a:spLocks/>
              </p:cNvSpPr>
              <p:nvPr/>
            </p:nvSpPr>
            <p:spPr bwMode="auto">
              <a:xfrm>
                <a:off x="202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101"/>
              <p:cNvSpPr>
                <a:spLocks/>
              </p:cNvSpPr>
              <p:nvPr/>
            </p:nvSpPr>
            <p:spPr bwMode="auto">
              <a:xfrm>
                <a:off x="216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102"/>
              <p:cNvSpPr>
                <a:spLocks/>
              </p:cNvSpPr>
              <p:nvPr/>
            </p:nvSpPr>
            <p:spPr bwMode="auto">
              <a:xfrm>
                <a:off x="230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103"/>
              <p:cNvSpPr>
                <a:spLocks/>
              </p:cNvSpPr>
              <p:nvPr/>
            </p:nvSpPr>
            <p:spPr bwMode="auto">
              <a:xfrm>
                <a:off x="244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104"/>
              <p:cNvSpPr>
                <a:spLocks/>
              </p:cNvSpPr>
              <p:nvPr/>
            </p:nvSpPr>
            <p:spPr bwMode="auto">
              <a:xfrm>
                <a:off x="257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105"/>
              <p:cNvSpPr>
                <a:spLocks/>
              </p:cNvSpPr>
              <p:nvPr/>
            </p:nvSpPr>
            <p:spPr bwMode="auto">
              <a:xfrm>
                <a:off x="271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106"/>
              <p:cNvSpPr>
                <a:spLocks/>
              </p:cNvSpPr>
              <p:nvPr/>
            </p:nvSpPr>
            <p:spPr bwMode="auto">
              <a:xfrm>
                <a:off x="2852" y="29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107"/>
              <p:cNvSpPr>
                <a:spLocks/>
              </p:cNvSpPr>
              <p:nvPr/>
            </p:nvSpPr>
            <p:spPr bwMode="auto">
              <a:xfrm>
                <a:off x="298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108"/>
              <p:cNvSpPr>
                <a:spLocks/>
              </p:cNvSpPr>
              <p:nvPr/>
            </p:nvSpPr>
            <p:spPr bwMode="auto">
              <a:xfrm>
                <a:off x="312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109"/>
              <p:cNvSpPr>
                <a:spLocks/>
              </p:cNvSpPr>
              <p:nvPr/>
            </p:nvSpPr>
            <p:spPr bwMode="auto">
              <a:xfrm>
                <a:off x="3261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110"/>
              <p:cNvSpPr>
                <a:spLocks/>
              </p:cNvSpPr>
              <p:nvPr/>
            </p:nvSpPr>
            <p:spPr bwMode="auto">
              <a:xfrm>
                <a:off x="339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111"/>
              <p:cNvSpPr>
                <a:spLocks/>
              </p:cNvSpPr>
              <p:nvPr/>
            </p:nvSpPr>
            <p:spPr bwMode="auto">
              <a:xfrm>
                <a:off x="353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112"/>
              <p:cNvSpPr>
                <a:spLocks/>
              </p:cNvSpPr>
              <p:nvPr/>
            </p:nvSpPr>
            <p:spPr bwMode="auto">
              <a:xfrm>
                <a:off x="367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113"/>
              <p:cNvSpPr>
                <a:spLocks/>
              </p:cNvSpPr>
              <p:nvPr/>
            </p:nvSpPr>
            <p:spPr bwMode="auto">
              <a:xfrm>
                <a:off x="381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1114"/>
              <p:cNvSpPr>
                <a:spLocks/>
              </p:cNvSpPr>
              <p:nvPr/>
            </p:nvSpPr>
            <p:spPr bwMode="auto">
              <a:xfrm>
                <a:off x="394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1115"/>
              <p:cNvSpPr>
                <a:spLocks/>
              </p:cNvSpPr>
              <p:nvPr/>
            </p:nvSpPr>
            <p:spPr bwMode="auto">
              <a:xfrm>
                <a:off x="408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116"/>
              <p:cNvSpPr>
                <a:spLocks/>
              </p:cNvSpPr>
              <p:nvPr/>
            </p:nvSpPr>
            <p:spPr bwMode="auto">
              <a:xfrm>
                <a:off x="4221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117"/>
              <p:cNvSpPr>
                <a:spLocks/>
              </p:cNvSpPr>
              <p:nvPr/>
            </p:nvSpPr>
            <p:spPr bwMode="auto">
              <a:xfrm>
                <a:off x="435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118"/>
              <p:cNvSpPr>
                <a:spLocks/>
              </p:cNvSpPr>
              <p:nvPr/>
            </p:nvSpPr>
            <p:spPr bwMode="auto">
              <a:xfrm>
                <a:off x="4495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119"/>
              <p:cNvSpPr>
                <a:spLocks/>
              </p:cNvSpPr>
              <p:nvPr/>
            </p:nvSpPr>
            <p:spPr bwMode="auto">
              <a:xfrm>
                <a:off x="4633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120"/>
              <p:cNvSpPr>
                <a:spLocks/>
              </p:cNvSpPr>
              <p:nvPr/>
            </p:nvSpPr>
            <p:spPr bwMode="auto">
              <a:xfrm>
                <a:off x="4769" y="29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121"/>
              <p:cNvSpPr>
                <a:spLocks/>
              </p:cNvSpPr>
              <p:nvPr/>
            </p:nvSpPr>
            <p:spPr bwMode="auto">
              <a:xfrm>
                <a:off x="490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122"/>
              <p:cNvSpPr>
                <a:spLocks/>
              </p:cNvSpPr>
              <p:nvPr/>
            </p:nvSpPr>
            <p:spPr bwMode="auto">
              <a:xfrm>
                <a:off x="504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123"/>
              <p:cNvSpPr>
                <a:spLocks/>
              </p:cNvSpPr>
              <p:nvPr/>
            </p:nvSpPr>
            <p:spPr bwMode="auto">
              <a:xfrm>
                <a:off x="518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124"/>
              <p:cNvSpPr>
                <a:spLocks/>
              </p:cNvSpPr>
              <p:nvPr/>
            </p:nvSpPr>
            <p:spPr bwMode="auto">
              <a:xfrm>
                <a:off x="531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125"/>
              <p:cNvSpPr>
                <a:spLocks/>
              </p:cNvSpPr>
              <p:nvPr/>
            </p:nvSpPr>
            <p:spPr bwMode="auto">
              <a:xfrm>
                <a:off x="545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126"/>
              <p:cNvSpPr>
                <a:spLocks/>
              </p:cNvSpPr>
              <p:nvPr/>
            </p:nvSpPr>
            <p:spPr bwMode="auto">
              <a:xfrm>
                <a:off x="559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127"/>
              <p:cNvSpPr>
                <a:spLocks/>
              </p:cNvSpPr>
              <p:nvPr/>
            </p:nvSpPr>
            <p:spPr bwMode="auto">
              <a:xfrm>
                <a:off x="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128"/>
              <p:cNvSpPr>
                <a:spLocks/>
              </p:cNvSpPr>
              <p:nvPr/>
            </p:nvSpPr>
            <p:spPr bwMode="auto">
              <a:xfrm>
                <a:off x="17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129"/>
              <p:cNvSpPr>
                <a:spLocks/>
              </p:cNvSpPr>
              <p:nvPr/>
            </p:nvSpPr>
            <p:spPr bwMode="auto">
              <a:xfrm>
                <a:off x="3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130"/>
              <p:cNvSpPr>
                <a:spLocks/>
              </p:cNvSpPr>
              <p:nvPr/>
            </p:nvSpPr>
            <p:spPr bwMode="auto">
              <a:xfrm>
                <a:off x="45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1131"/>
              <p:cNvSpPr>
                <a:spLocks/>
              </p:cNvSpPr>
              <p:nvPr/>
            </p:nvSpPr>
            <p:spPr bwMode="auto">
              <a:xfrm>
                <a:off x="59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1132"/>
              <p:cNvSpPr>
                <a:spLocks/>
              </p:cNvSpPr>
              <p:nvPr/>
            </p:nvSpPr>
            <p:spPr bwMode="auto">
              <a:xfrm>
                <a:off x="72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133"/>
              <p:cNvSpPr>
                <a:spLocks/>
              </p:cNvSpPr>
              <p:nvPr/>
            </p:nvSpPr>
            <p:spPr bwMode="auto">
              <a:xfrm>
                <a:off x="86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134"/>
              <p:cNvSpPr>
                <a:spLocks/>
              </p:cNvSpPr>
              <p:nvPr/>
            </p:nvSpPr>
            <p:spPr bwMode="auto">
              <a:xfrm>
                <a:off x="1003" y="3060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135"/>
              <p:cNvSpPr>
                <a:spLocks/>
              </p:cNvSpPr>
              <p:nvPr/>
            </p:nvSpPr>
            <p:spPr bwMode="auto">
              <a:xfrm>
                <a:off x="1138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136"/>
              <p:cNvSpPr>
                <a:spLocks/>
              </p:cNvSpPr>
              <p:nvPr/>
            </p:nvSpPr>
            <p:spPr bwMode="auto">
              <a:xfrm>
                <a:off x="12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137"/>
              <p:cNvSpPr>
                <a:spLocks/>
              </p:cNvSpPr>
              <p:nvPr/>
            </p:nvSpPr>
            <p:spPr bwMode="auto">
              <a:xfrm>
                <a:off x="141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138"/>
              <p:cNvSpPr>
                <a:spLocks/>
              </p:cNvSpPr>
              <p:nvPr/>
            </p:nvSpPr>
            <p:spPr bwMode="auto">
              <a:xfrm>
                <a:off x="15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139"/>
              <p:cNvSpPr>
                <a:spLocks/>
              </p:cNvSpPr>
              <p:nvPr/>
            </p:nvSpPr>
            <p:spPr bwMode="auto">
              <a:xfrm>
                <a:off x="168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140"/>
              <p:cNvSpPr>
                <a:spLocks/>
              </p:cNvSpPr>
              <p:nvPr/>
            </p:nvSpPr>
            <p:spPr bwMode="auto">
              <a:xfrm>
                <a:off x="1824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141"/>
              <p:cNvSpPr>
                <a:spLocks/>
              </p:cNvSpPr>
              <p:nvPr/>
            </p:nvSpPr>
            <p:spPr bwMode="auto">
              <a:xfrm>
                <a:off x="1962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142"/>
              <p:cNvSpPr>
                <a:spLocks/>
              </p:cNvSpPr>
              <p:nvPr/>
            </p:nvSpPr>
            <p:spPr bwMode="auto">
              <a:xfrm>
                <a:off x="209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143"/>
              <p:cNvSpPr>
                <a:spLocks/>
              </p:cNvSpPr>
              <p:nvPr/>
            </p:nvSpPr>
            <p:spPr bwMode="auto">
              <a:xfrm>
                <a:off x="223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144"/>
              <p:cNvSpPr>
                <a:spLocks/>
              </p:cNvSpPr>
              <p:nvPr/>
            </p:nvSpPr>
            <p:spPr bwMode="auto">
              <a:xfrm>
                <a:off x="237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145"/>
              <p:cNvSpPr>
                <a:spLocks/>
              </p:cNvSpPr>
              <p:nvPr/>
            </p:nvSpPr>
            <p:spPr bwMode="auto">
              <a:xfrm>
                <a:off x="251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146"/>
              <p:cNvSpPr>
                <a:spLocks/>
              </p:cNvSpPr>
              <p:nvPr/>
            </p:nvSpPr>
            <p:spPr bwMode="auto">
              <a:xfrm>
                <a:off x="264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147"/>
              <p:cNvSpPr>
                <a:spLocks/>
              </p:cNvSpPr>
              <p:nvPr/>
            </p:nvSpPr>
            <p:spPr bwMode="auto">
              <a:xfrm>
                <a:off x="278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1148"/>
              <p:cNvSpPr>
                <a:spLocks/>
              </p:cNvSpPr>
              <p:nvPr/>
            </p:nvSpPr>
            <p:spPr bwMode="auto">
              <a:xfrm>
                <a:off x="2920" y="3060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149"/>
              <p:cNvSpPr>
                <a:spLocks/>
              </p:cNvSpPr>
              <p:nvPr/>
            </p:nvSpPr>
            <p:spPr bwMode="auto">
              <a:xfrm>
                <a:off x="305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150"/>
              <p:cNvSpPr>
                <a:spLocks/>
              </p:cNvSpPr>
              <p:nvPr/>
            </p:nvSpPr>
            <p:spPr bwMode="auto">
              <a:xfrm>
                <a:off x="319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151"/>
              <p:cNvSpPr>
                <a:spLocks/>
              </p:cNvSpPr>
              <p:nvPr/>
            </p:nvSpPr>
            <p:spPr bwMode="auto">
              <a:xfrm>
                <a:off x="3331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152"/>
              <p:cNvSpPr>
                <a:spLocks/>
              </p:cNvSpPr>
              <p:nvPr/>
            </p:nvSpPr>
            <p:spPr bwMode="auto">
              <a:xfrm>
                <a:off x="346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153"/>
              <p:cNvSpPr>
                <a:spLocks/>
              </p:cNvSpPr>
              <p:nvPr/>
            </p:nvSpPr>
            <p:spPr bwMode="auto">
              <a:xfrm>
                <a:off x="360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154"/>
              <p:cNvSpPr>
                <a:spLocks/>
              </p:cNvSpPr>
              <p:nvPr/>
            </p:nvSpPr>
            <p:spPr bwMode="auto">
              <a:xfrm>
                <a:off x="374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155"/>
              <p:cNvSpPr>
                <a:spLocks/>
              </p:cNvSpPr>
              <p:nvPr/>
            </p:nvSpPr>
            <p:spPr bwMode="auto">
              <a:xfrm>
                <a:off x="3879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156"/>
              <p:cNvSpPr>
                <a:spLocks/>
              </p:cNvSpPr>
              <p:nvPr/>
            </p:nvSpPr>
            <p:spPr bwMode="auto">
              <a:xfrm>
                <a:off x="401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157"/>
              <p:cNvSpPr>
                <a:spLocks/>
              </p:cNvSpPr>
              <p:nvPr/>
            </p:nvSpPr>
            <p:spPr bwMode="auto">
              <a:xfrm>
                <a:off x="415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158"/>
              <p:cNvSpPr>
                <a:spLocks/>
              </p:cNvSpPr>
              <p:nvPr/>
            </p:nvSpPr>
            <p:spPr bwMode="auto">
              <a:xfrm>
                <a:off x="4291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159"/>
              <p:cNvSpPr>
                <a:spLocks/>
              </p:cNvSpPr>
              <p:nvPr/>
            </p:nvSpPr>
            <p:spPr bwMode="auto">
              <a:xfrm>
                <a:off x="4427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160"/>
              <p:cNvSpPr>
                <a:spLocks/>
              </p:cNvSpPr>
              <p:nvPr/>
            </p:nvSpPr>
            <p:spPr bwMode="auto">
              <a:xfrm>
                <a:off x="4565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362"/>
            <p:cNvGrpSpPr>
              <a:grpSpLocks/>
            </p:cNvGrpSpPr>
            <p:nvPr/>
          </p:nvGrpSpPr>
          <p:grpSpPr bwMode="auto">
            <a:xfrm>
              <a:off x="3" y="3060"/>
              <a:ext cx="5735" cy="596"/>
              <a:chOff x="3" y="3060"/>
              <a:chExt cx="5735" cy="596"/>
            </a:xfrm>
            <a:grpFill/>
          </p:grpSpPr>
          <p:sp>
            <p:nvSpPr>
              <p:cNvPr id="738" name="Freeform 1162"/>
              <p:cNvSpPr>
                <a:spLocks/>
              </p:cNvSpPr>
              <p:nvPr/>
            </p:nvSpPr>
            <p:spPr bwMode="auto">
              <a:xfrm>
                <a:off x="4701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1163"/>
              <p:cNvSpPr>
                <a:spLocks/>
              </p:cNvSpPr>
              <p:nvPr/>
            </p:nvSpPr>
            <p:spPr bwMode="auto">
              <a:xfrm>
                <a:off x="4839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1164"/>
              <p:cNvSpPr>
                <a:spLocks/>
              </p:cNvSpPr>
              <p:nvPr/>
            </p:nvSpPr>
            <p:spPr bwMode="auto">
              <a:xfrm>
                <a:off x="497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1165"/>
              <p:cNvSpPr>
                <a:spLocks/>
              </p:cNvSpPr>
              <p:nvPr/>
            </p:nvSpPr>
            <p:spPr bwMode="auto">
              <a:xfrm>
                <a:off x="5112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1166"/>
              <p:cNvSpPr>
                <a:spLocks/>
              </p:cNvSpPr>
              <p:nvPr/>
            </p:nvSpPr>
            <p:spPr bwMode="auto">
              <a:xfrm>
                <a:off x="525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1167"/>
              <p:cNvSpPr>
                <a:spLocks/>
              </p:cNvSpPr>
              <p:nvPr/>
            </p:nvSpPr>
            <p:spPr bwMode="auto">
              <a:xfrm>
                <a:off x="5386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1168"/>
              <p:cNvSpPr>
                <a:spLocks/>
              </p:cNvSpPr>
              <p:nvPr/>
            </p:nvSpPr>
            <p:spPr bwMode="auto">
              <a:xfrm>
                <a:off x="552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1169"/>
              <p:cNvSpPr>
                <a:spLocks/>
              </p:cNvSpPr>
              <p:nvPr/>
            </p:nvSpPr>
            <p:spPr bwMode="auto">
              <a:xfrm>
                <a:off x="566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1170"/>
              <p:cNvSpPr>
                <a:spLocks/>
              </p:cNvSpPr>
              <p:nvPr/>
            </p:nvSpPr>
            <p:spPr bwMode="auto">
              <a:xfrm>
                <a:off x="3" y="3192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1171"/>
              <p:cNvSpPr>
                <a:spLocks/>
              </p:cNvSpPr>
              <p:nvPr/>
            </p:nvSpPr>
            <p:spPr bwMode="auto">
              <a:xfrm>
                <a:off x="1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1172"/>
              <p:cNvSpPr>
                <a:spLocks/>
              </p:cNvSpPr>
              <p:nvPr/>
            </p:nvSpPr>
            <p:spPr bwMode="auto">
              <a:xfrm>
                <a:off x="247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1173"/>
              <p:cNvSpPr>
                <a:spLocks/>
              </p:cNvSpPr>
              <p:nvPr/>
            </p:nvSpPr>
            <p:spPr bwMode="auto">
              <a:xfrm>
                <a:off x="3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1174"/>
              <p:cNvSpPr>
                <a:spLocks/>
              </p:cNvSpPr>
              <p:nvPr/>
            </p:nvSpPr>
            <p:spPr bwMode="auto">
              <a:xfrm>
                <a:off x="52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1175"/>
              <p:cNvSpPr>
                <a:spLocks/>
              </p:cNvSpPr>
              <p:nvPr/>
            </p:nvSpPr>
            <p:spPr bwMode="auto">
              <a:xfrm>
                <a:off x="6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1176"/>
              <p:cNvSpPr>
                <a:spLocks/>
              </p:cNvSpPr>
              <p:nvPr/>
            </p:nvSpPr>
            <p:spPr bwMode="auto">
              <a:xfrm>
                <a:off x="79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1177"/>
              <p:cNvSpPr>
                <a:spLocks/>
              </p:cNvSpPr>
              <p:nvPr/>
            </p:nvSpPr>
            <p:spPr bwMode="auto">
              <a:xfrm>
                <a:off x="933" y="31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1178"/>
              <p:cNvSpPr>
                <a:spLocks/>
              </p:cNvSpPr>
              <p:nvPr/>
            </p:nvSpPr>
            <p:spPr bwMode="auto">
              <a:xfrm>
                <a:off x="1070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1179"/>
              <p:cNvSpPr>
                <a:spLocks/>
              </p:cNvSpPr>
              <p:nvPr/>
            </p:nvSpPr>
            <p:spPr bwMode="auto">
              <a:xfrm>
                <a:off x="1206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1180"/>
              <p:cNvSpPr>
                <a:spLocks/>
              </p:cNvSpPr>
              <p:nvPr/>
            </p:nvSpPr>
            <p:spPr bwMode="auto">
              <a:xfrm>
                <a:off x="134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1181"/>
              <p:cNvSpPr>
                <a:spLocks/>
              </p:cNvSpPr>
              <p:nvPr/>
            </p:nvSpPr>
            <p:spPr bwMode="auto">
              <a:xfrm>
                <a:off x="14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1182"/>
              <p:cNvSpPr>
                <a:spLocks/>
              </p:cNvSpPr>
              <p:nvPr/>
            </p:nvSpPr>
            <p:spPr bwMode="auto">
              <a:xfrm>
                <a:off x="16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1183"/>
              <p:cNvSpPr>
                <a:spLocks/>
              </p:cNvSpPr>
              <p:nvPr/>
            </p:nvSpPr>
            <p:spPr bwMode="auto">
              <a:xfrm>
                <a:off x="1754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1184"/>
              <p:cNvSpPr>
                <a:spLocks/>
              </p:cNvSpPr>
              <p:nvPr/>
            </p:nvSpPr>
            <p:spPr bwMode="auto">
              <a:xfrm>
                <a:off x="18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1185"/>
              <p:cNvSpPr>
                <a:spLocks/>
              </p:cNvSpPr>
              <p:nvPr/>
            </p:nvSpPr>
            <p:spPr bwMode="auto">
              <a:xfrm>
                <a:off x="202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1186"/>
              <p:cNvSpPr>
                <a:spLocks/>
              </p:cNvSpPr>
              <p:nvPr/>
            </p:nvSpPr>
            <p:spPr bwMode="auto">
              <a:xfrm>
                <a:off x="216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187"/>
              <p:cNvSpPr>
                <a:spLocks/>
              </p:cNvSpPr>
              <p:nvPr/>
            </p:nvSpPr>
            <p:spPr bwMode="auto">
              <a:xfrm>
                <a:off x="230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188"/>
              <p:cNvSpPr>
                <a:spLocks/>
              </p:cNvSpPr>
              <p:nvPr/>
            </p:nvSpPr>
            <p:spPr bwMode="auto">
              <a:xfrm>
                <a:off x="244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189"/>
              <p:cNvSpPr>
                <a:spLocks/>
              </p:cNvSpPr>
              <p:nvPr/>
            </p:nvSpPr>
            <p:spPr bwMode="auto">
              <a:xfrm>
                <a:off x="257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190"/>
              <p:cNvSpPr>
                <a:spLocks/>
              </p:cNvSpPr>
              <p:nvPr/>
            </p:nvSpPr>
            <p:spPr bwMode="auto">
              <a:xfrm>
                <a:off x="271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191"/>
              <p:cNvSpPr>
                <a:spLocks/>
              </p:cNvSpPr>
              <p:nvPr/>
            </p:nvSpPr>
            <p:spPr bwMode="auto">
              <a:xfrm>
                <a:off x="2852" y="31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192"/>
              <p:cNvSpPr>
                <a:spLocks/>
              </p:cNvSpPr>
              <p:nvPr/>
            </p:nvSpPr>
            <p:spPr bwMode="auto">
              <a:xfrm>
                <a:off x="298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193"/>
              <p:cNvSpPr>
                <a:spLocks/>
              </p:cNvSpPr>
              <p:nvPr/>
            </p:nvSpPr>
            <p:spPr bwMode="auto">
              <a:xfrm>
                <a:off x="312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94"/>
              <p:cNvSpPr>
                <a:spLocks/>
              </p:cNvSpPr>
              <p:nvPr/>
            </p:nvSpPr>
            <p:spPr bwMode="auto">
              <a:xfrm>
                <a:off x="3261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195"/>
              <p:cNvSpPr>
                <a:spLocks/>
              </p:cNvSpPr>
              <p:nvPr/>
            </p:nvSpPr>
            <p:spPr bwMode="auto">
              <a:xfrm>
                <a:off x="339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196"/>
              <p:cNvSpPr>
                <a:spLocks/>
              </p:cNvSpPr>
              <p:nvPr/>
            </p:nvSpPr>
            <p:spPr bwMode="auto">
              <a:xfrm>
                <a:off x="353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1197"/>
              <p:cNvSpPr>
                <a:spLocks/>
              </p:cNvSpPr>
              <p:nvPr/>
            </p:nvSpPr>
            <p:spPr bwMode="auto">
              <a:xfrm>
                <a:off x="367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1198"/>
              <p:cNvSpPr>
                <a:spLocks/>
              </p:cNvSpPr>
              <p:nvPr/>
            </p:nvSpPr>
            <p:spPr bwMode="auto">
              <a:xfrm>
                <a:off x="381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1199"/>
              <p:cNvSpPr>
                <a:spLocks/>
              </p:cNvSpPr>
              <p:nvPr/>
            </p:nvSpPr>
            <p:spPr bwMode="auto">
              <a:xfrm>
                <a:off x="394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1200"/>
              <p:cNvSpPr>
                <a:spLocks/>
              </p:cNvSpPr>
              <p:nvPr/>
            </p:nvSpPr>
            <p:spPr bwMode="auto">
              <a:xfrm>
                <a:off x="408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1201"/>
              <p:cNvSpPr>
                <a:spLocks/>
              </p:cNvSpPr>
              <p:nvPr/>
            </p:nvSpPr>
            <p:spPr bwMode="auto">
              <a:xfrm>
                <a:off x="4221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1202"/>
              <p:cNvSpPr>
                <a:spLocks/>
              </p:cNvSpPr>
              <p:nvPr/>
            </p:nvSpPr>
            <p:spPr bwMode="auto">
              <a:xfrm>
                <a:off x="435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1203"/>
              <p:cNvSpPr>
                <a:spLocks/>
              </p:cNvSpPr>
              <p:nvPr/>
            </p:nvSpPr>
            <p:spPr bwMode="auto">
              <a:xfrm>
                <a:off x="4495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204"/>
              <p:cNvSpPr>
                <a:spLocks/>
              </p:cNvSpPr>
              <p:nvPr/>
            </p:nvSpPr>
            <p:spPr bwMode="auto">
              <a:xfrm>
                <a:off x="4633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1205"/>
              <p:cNvSpPr>
                <a:spLocks/>
              </p:cNvSpPr>
              <p:nvPr/>
            </p:nvSpPr>
            <p:spPr bwMode="auto">
              <a:xfrm>
                <a:off x="4769" y="31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1206"/>
              <p:cNvSpPr>
                <a:spLocks/>
              </p:cNvSpPr>
              <p:nvPr/>
            </p:nvSpPr>
            <p:spPr bwMode="auto">
              <a:xfrm>
                <a:off x="490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1207"/>
              <p:cNvSpPr>
                <a:spLocks/>
              </p:cNvSpPr>
              <p:nvPr/>
            </p:nvSpPr>
            <p:spPr bwMode="auto">
              <a:xfrm>
                <a:off x="504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1208"/>
              <p:cNvSpPr>
                <a:spLocks/>
              </p:cNvSpPr>
              <p:nvPr/>
            </p:nvSpPr>
            <p:spPr bwMode="auto">
              <a:xfrm>
                <a:off x="518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1209"/>
              <p:cNvSpPr>
                <a:spLocks/>
              </p:cNvSpPr>
              <p:nvPr/>
            </p:nvSpPr>
            <p:spPr bwMode="auto">
              <a:xfrm>
                <a:off x="531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1210"/>
              <p:cNvSpPr>
                <a:spLocks/>
              </p:cNvSpPr>
              <p:nvPr/>
            </p:nvSpPr>
            <p:spPr bwMode="auto">
              <a:xfrm>
                <a:off x="545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211"/>
              <p:cNvSpPr>
                <a:spLocks/>
              </p:cNvSpPr>
              <p:nvPr/>
            </p:nvSpPr>
            <p:spPr bwMode="auto">
              <a:xfrm>
                <a:off x="559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212"/>
              <p:cNvSpPr>
                <a:spLocks/>
              </p:cNvSpPr>
              <p:nvPr/>
            </p:nvSpPr>
            <p:spPr bwMode="auto">
              <a:xfrm>
                <a:off x="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213"/>
              <p:cNvSpPr>
                <a:spLocks/>
              </p:cNvSpPr>
              <p:nvPr/>
            </p:nvSpPr>
            <p:spPr bwMode="auto">
              <a:xfrm>
                <a:off x="179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214"/>
              <p:cNvSpPr>
                <a:spLocks/>
              </p:cNvSpPr>
              <p:nvPr/>
            </p:nvSpPr>
            <p:spPr bwMode="auto">
              <a:xfrm>
                <a:off x="3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215"/>
              <p:cNvSpPr>
                <a:spLocks/>
              </p:cNvSpPr>
              <p:nvPr/>
            </p:nvSpPr>
            <p:spPr bwMode="auto">
              <a:xfrm>
                <a:off x="45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1216"/>
              <p:cNvSpPr>
                <a:spLocks/>
              </p:cNvSpPr>
              <p:nvPr/>
            </p:nvSpPr>
            <p:spPr bwMode="auto">
              <a:xfrm>
                <a:off x="59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1217"/>
              <p:cNvSpPr>
                <a:spLocks/>
              </p:cNvSpPr>
              <p:nvPr/>
            </p:nvSpPr>
            <p:spPr bwMode="auto">
              <a:xfrm>
                <a:off x="72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218"/>
              <p:cNvSpPr>
                <a:spLocks/>
              </p:cNvSpPr>
              <p:nvPr/>
            </p:nvSpPr>
            <p:spPr bwMode="auto">
              <a:xfrm>
                <a:off x="86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219"/>
              <p:cNvSpPr>
                <a:spLocks/>
              </p:cNvSpPr>
              <p:nvPr/>
            </p:nvSpPr>
            <p:spPr bwMode="auto">
              <a:xfrm>
                <a:off x="1003" y="3326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220"/>
              <p:cNvSpPr>
                <a:spLocks/>
              </p:cNvSpPr>
              <p:nvPr/>
            </p:nvSpPr>
            <p:spPr bwMode="auto">
              <a:xfrm>
                <a:off x="1138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221"/>
              <p:cNvSpPr>
                <a:spLocks/>
              </p:cNvSpPr>
              <p:nvPr/>
            </p:nvSpPr>
            <p:spPr bwMode="auto">
              <a:xfrm>
                <a:off x="12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1222"/>
              <p:cNvSpPr>
                <a:spLocks/>
              </p:cNvSpPr>
              <p:nvPr/>
            </p:nvSpPr>
            <p:spPr bwMode="auto">
              <a:xfrm>
                <a:off x="141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1223"/>
              <p:cNvSpPr>
                <a:spLocks/>
              </p:cNvSpPr>
              <p:nvPr/>
            </p:nvSpPr>
            <p:spPr bwMode="auto">
              <a:xfrm>
                <a:off x="15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1224"/>
              <p:cNvSpPr>
                <a:spLocks/>
              </p:cNvSpPr>
              <p:nvPr/>
            </p:nvSpPr>
            <p:spPr bwMode="auto">
              <a:xfrm>
                <a:off x="168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1225"/>
              <p:cNvSpPr>
                <a:spLocks/>
              </p:cNvSpPr>
              <p:nvPr/>
            </p:nvSpPr>
            <p:spPr bwMode="auto">
              <a:xfrm>
                <a:off x="1824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226"/>
              <p:cNvSpPr>
                <a:spLocks/>
              </p:cNvSpPr>
              <p:nvPr/>
            </p:nvSpPr>
            <p:spPr bwMode="auto">
              <a:xfrm>
                <a:off x="1962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227"/>
              <p:cNvSpPr>
                <a:spLocks/>
              </p:cNvSpPr>
              <p:nvPr/>
            </p:nvSpPr>
            <p:spPr bwMode="auto">
              <a:xfrm>
                <a:off x="209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228"/>
              <p:cNvSpPr>
                <a:spLocks/>
              </p:cNvSpPr>
              <p:nvPr/>
            </p:nvSpPr>
            <p:spPr bwMode="auto">
              <a:xfrm>
                <a:off x="223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229"/>
              <p:cNvSpPr>
                <a:spLocks/>
              </p:cNvSpPr>
              <p:nvPr/>
            </p:nvSpPr>
            <p:spPr bwMode="auto">
              <a:xfrm>
                <a:off x="237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230"/>
              <p:cNvSpPr>
                <a:spLocks/>
              </p:cNvSpPr>
              <p:nvPr/>
            </p:nvSpPr>
            <p:spPr bwMode="auto">
              <a:xfrm>
                <a:off x="251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231"/>
              <p:cNvSpPr>
                <a:spLocks/>
              </p:cNvSpPr>
              <p:nvPr/>
            </p:nvSpPr>
            <p:spPr bwMode="auto">
              <a:xfrm>
                <a:off x="264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232"/>
              <p:cNvSpPr>
                <a:spLocks/>
              </p:cNvSpPr>
              <p:nvPr/>
            </p:nvSpPr>
            <p:spPr bwMode="auto">
              <a:xfrm>
                <a:off x="278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233"/>
              <p:cNvSpPr>
                <a:spLocks/>
              </p:cNvSpPr>
              <p:nvPr/>
            </p:nvSpPr>
            <p:spPr bwMode="auto">
              <a:xfrm>
                <a:off x="2920" y="3326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234"/>
              <p:cNvSpPr>
                <a:spLocks/>
              </p:cNvSpPr>
              <p:nvPr/>
            </p:nvSpPr>
            <p:spPr bwMode="auto">
              <a:xfrm>
                <a:off x="305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1235"/>
              <p:cNvSpPr>
                <a:spLocks/>
              </p:cNvSpPr>
              <p:nvPr/>
            </p:nvSpPr>
            <p:spPr bwMode="auto">
              <a:xfrm>
                <a:off x="319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1236"/>
              <p:cNvSpPr>
                <a:spLocks/>
              </p:cNvSpPr>
              <p:nvPr/>
            </p:nvSpPr>
            <p:spPr bwMode="auto">
              <a:xfrm>
                <a:off x="3331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237"/>
              <p:cNvSpPr>
                <a:spLocks/>
              </p:cNvSpPr>
              <p:nvPr/>
            </p:nvSpPr>
            <p:spPr bwMode="auto">
              <a:xfrm>
                <a:off x="346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238"/>
              <p:cNvSpPr>
                <a:spLocks/>
              </p:cNvSpPr>
              <p:nvPr/>
            </p:nvSpPr>
            <p:spPr bwMode="auto">
              <a:xfrm>
                <a:off x="3605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239"/>
              <p:cNvSpPr>
                <a:spLocks/>
              </p:cNvSpPr>
              <p:nvPr/>
            </p:nvSpPr>
            <p:spPr bwMode="auto">
              <a:xfrm>
                <a:off x="3743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240"/>
              <p:cNvSpPr>
                <a:spLocks/>
              </p:cNvSpPr>
              <p:nvPr/>
            </p:nvSpPr>
            <p:spPr bwMode="auto">
              <a:xfrm>
                <a:off x="3879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241"/>
              <p:cNvSpPr>
                <a:spLocks/>
              </p:cNvSpPr>
              <p:nvPr/>
            </p:nvSpPr>
            <p:spPr bwMode="auto">
              <a:xfrm>
                <a:off x="4017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242"/>
              <p:cNvSpPr>
                <a:spLocks/>
              </p:cNvSpPr>
              <p:nvPr/>
            </p:nvSpPr>
            <p:spPr bwMode="auto">
              <a:xfrm>
                <a:off x="4153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243"/>
              <p:cNvSpPr>
                <a:spLocks/>
              </p:cNvSpPr>
              <p:nvPr/>
            </p:nvSpPr>
            <p:spPr bwMode="auto">
              <a:xfrm>
                <a:off x="4291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244"/>
              <p:cNvSpPr>
                <a:spLocks/>
              </p:cNvSpPr>
              <p:nvPr/>
            </p:nvSpPr>
            <p:spPr bwMode="auto">
              <a:xfrm>
                <a:off x="4427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245"/>
              <p:cNvSpPr>
                <a:spLocks/>
              </p:cNvSpPr>
              <p:nvPr/>
            </p:nvSpPr>
            <p:spPr bwMode="auto">
              <a:xfrm>
                <a:off x="4565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246"/>
              <p:cNvSpPr>
                <a:spLocks/>
              </p:cNvSpPr>
              <p:nvPr/>
            </p:nvSpPr>
            <p:spPr bwMode="auto">
              <a:xfrm>
                <a:off x="4701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247"/>
              <p:cNvSpPr>
                <a:spLocks/>
              </p:cNvSpPr>
              <p:nvPr/>
            </p:nvSpPr>
            <p:spPr bwMode="auto">
              <a:xfrm>
                <a:off x="4839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248"/>
              <p:cNvSpPr>
                <a:spLocks/>
              </p:cNvSpPr>
              <p:nvPr/>
            </p:nvSpPr>
            <p:spPr bwMode="auto">
              <a:xfrm>
                <a:off x="497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249"/>
              <p:cNvSpPr>
                <a:spLocks/>
              </p:cNvSpPr>
              <p:nvPr/>
            </p:nvSpPr>
            <p:spPr bwMode="auto">
              <a:xfrm>
                <a:off x="5112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250"/>
              <p:cNvSpPr>
                <a:spLocks/>
              </p:cNvSpPr>
              <p:nvPr/>
            </p:nvSpPr>
            <p:spPr bwMode="auto">
              <a:xfrm>
                <a:off x="525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251"/>
              <p:cNvSpPr>
                <a:spLocks/>
              </p:cNvSpPr>
              <p:nvPr/>
            </p:nvSpPr>
            <p:spPr bwMode="auto">
              <a:xfrm>
                <a:off x="5386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252"/>
              <p:cNvSpPr>
                <a:spLocks/>
              </p:cNvSpPr>
              <p:nvPr/>
            </p:nvSpPr>
            <p:spPr bwMode="auto">
              <a:xfrm>
                <a:off x="552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253"/>
              <p:cNvSpPr>
                <a:spLocks/>
              </p:cNvSpPr>
              <p:nvPr/>
            </p:nvSpPr>
            <p:spPr bwMode="auto">
              <a:xfrm>
                <a:off x="566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254"/>
              <p:cNvSpPr>
                <a:spLocks/>
              </p:cNvSpPr>
              <p:nvPr/>
            </p:nvSpPr>
            <p:spPr bwMode="auto">
              <a:xfrm>
                <a:off x="3" y="3458"/>
                <a:ext cx="48" cy="64"/>
              </a:xfrm>
              <a:custGeom>
                <a:avLst/>
                <a:gdLst>
                  <a:gd name="T0" fmla="*/ 18 w 24"/>
                  <a:gd name="T1" fmla="*/ 20 h 32"/>
                  <a:gd name="T2" fmla="*/ 20 w 24"/>
                  <a:gd name="T3" fmla="*/ 5 h 32"/>
                  <a:gd name="T4" fmla="*/ 4 w 24"/>
                  <a:gd name="T5" fmla="*/ 7 h 32"/>
                  <a:gd name="T6" fmla="*/ 0 w 24"/>
                  <a:gd name="T7" fmla="*/ 3 h 32"/>
                  <a:gd name="T8" fmla="*/ 0 w 24"/>
                  <a:gd name="T9" fmla="*/ 27 h 32"/>
                  <a:gd name="T10" fmla="*/ 4 w 24"/>
                  <a:gd name="T11" fmla="*/ 32 h 32"/>
                  <a:gd name="T12" fmla="*/ 18 w 24"/>
                  <a:gd name="T13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20"/>
                    </a:moveTo>
                    <a:cubicBezTo>
                      <a:pt x="24" y="16"/>
                      <a:pt x="24" y="9"/>
                      <a:pt x="20" y="5"/>
                    </a:cubicBezTo>
                    <a:cubicBezTo>
                      <a:pt x="16" y="0"/>
                      <a:pt x="8" y="1"/>
                      <a:pt x="4" y="7"/>
                    </a:cubicBezTo>
                    <a:cubicBezTo>
                      <a:pt x="3" y="5"/>
                      <a:pt x="2" y="4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2" y="28"/>
                      <a:pt x="3" y="30"/>
                      <a:pt x="4" y="32"/>
                    </a:cubicBezTo>
                    <a:cubicBezTo>
                      <a:pt x="9" y="26"/>
                      <a:pt x="12" y="24"/>
                      <a:pt x="1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255"/>
              <p:cNvSpPr>
                <a:spLocks/>
              </p:cNvSpPr>
              <p:nvPr/>
            </p:nvSpPr>
            <p:spPr bwMode="auto">
              <a:xfrm>
                <a:off x="111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256"/>
              <p:cNvSpPr>
                <a:spLocks/>
              </p:cNvSpPr>
              <p:nvPr/>
            </p:nvSpPr>
            <p:spPr bwMode="auto">
              <a:xfrm>
                <a:off x="247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257"/>
              <p:cNvSpPr>
                <a:spLocks/>
              </p:cNvSpPr>
              <p:nvPr/>
            </p:nvSpPr>
            <p:spPr bwMode="auto">
              <a:xfrm>
                <a:off x="38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258"/>
              <p:cNvSpPr>
                <a:spLocks/>
              </p:cNvSpPr>
              <p:nvPr/>
            </p:nvSpPr>
            <p:spPr bwMode="auto">
              <a:xfrm>
                <a:off x="52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1259"/>
              <p:cNvSpPr>
                <a:spLocks/>
              </p:cNvSpPr>
              <p:nvPr/>
            </p:nvSpPr>
            <p:spPr bwMode="auto">
              <a:xfrm>
                <a:off x="65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1260"/>
              <p:cNvSpPr>
                <a:spLocks/>
              </p:cNvSpPr>
              <p:nvPr/>
            </p:nvSpPr>
            <p:spPr bwMode="auto">
              <a:xfrm>
                <a:off x="797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261"/>
              <p:cNvSpPr>
                <a:spLocks/>
              </p:cNvSpPr>
              <p:nvPr/>
            </p:nvSpPr>
            <p:spPr bwMode="auto">
              <a:xfrm>
                <a:off x="933" y="34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262"/>
              <p:cNvSpPr>
                <a:spLocks/>
              </p:cNvSpPr>
              <p:nvPr/>
            </p:nvSpPr>
            <p:spPr bwMode="auto">
              <a:xfrm>
                <a:off x="1070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263"/>
              <p:cNvSpPr>
                <a:spLocks/>
              </p:cNvSpPr>
              <p:nvPr/>
            </p:nvSpPr>
            <p:spPr bwMode="auto">
              <a:xfrm>
                <a:off x="1206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264"/>
              <p:cNvSpPr>
                <a:spLocks/>
              </p:cNvSpPr>
              <p:nvPr/>
            </p:nvSpPr>
            <p:spPr bwMode="auto">
              <a:xfrm>
                <a:off x="134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265"/>
              <p:cNvSpPr>
                <a:spLocks/>
              </p:cNvSpPr>
              <p:nvPr/>
            </p:nvSpPr>
            <p:spPr bwMode="auto">
              <a:xfrm>
                <a:off x="148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266"/>
              <p:cNvSpPr>
                <a:spLocks/>
              </p:cNvSpPr>
              <p:nvPr/>
            </p:nvSpPr>
            <p:spPr bwMode="auto">
              <a:xfrm>
                <a:off x="161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267"/>
              <p:cNvSpPr>
                <a:spLocks/>
              </p:cNvSpPr>
              <p:nvPr/>
            </p:nvSpPr>
            <p:spPr bwMode="auto">
              <a:xfrm>
                <a:off x="1754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268"/>
              <p:cNvSpPr>
                <a:spLocks/>
              </p:cNvSpPr>
              <p:nvPr/>
            </p:nvSpPr>
            <p:spPr bwMode="auto">
              <a:xfrm>
                <a:off x="1892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269"/>
              <p:cNvSpPr>
                <a:spLocks/>
              </p:cNvSpPr>
              <p:nvPr/>
            </p:nvSpPr>
            <p:spPr bwMode="auto">
              <a:xfrm>
                <a:off x="2028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270"/>
              <p:cNvSpPr>
                <a:spLocks/>
              </p:cNvSpPr>
              <p:nvPr/>
            </p:nvSpPr>
            <p:spPr bwMode="auto">
              <a:xfrm>
                <a:off x="2166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271"/>
              <p:cNvSpPr>
                <a:spLocks/>
              </p:cNvSpPr>
              <p:nvPr/>
            </p:nvSpPr>
            <p:spPr bwMode="auto">
              <a:xfrm>
                <a:off x="2304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272"/>
              <p:cNvSpPr>
                <a:spLocks/>
              </p:cNvSpPr>
              <p:nvPr/>
            </p:nvSpPr>
            <p:spPr bwMode="auto">
              <a:xfrm>
                <a:off x="2440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273"/>
              <p:cNvSpPr>
                <a:spLocks/>
              </p:cNvSpPr>
              <p:nvPr/>
            </p:nvSpPr>
            <p:spPr bwMode="auto">
              <a:xfrm>
                <a:off x="2578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274"/>
              <p:cNvSpPr>
                <a:spLocks/>
              </p:cNvSpPr>
              <p:nvPr/>
            </p:nvSpPr>
            <p:spPr bwMode="auto">
              <a:xfrm>
                <a:off x="2714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275"/>
              <p:cNvSpPr>
                <a:spLocks/>
              </p:cNvSpPr>
              <p:nvPr/>
            </p:nvSpPr>
            <p:spPr bwMode="auto">
              <a:xfrm>
                <a:off x="2852" y="34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1276"/>
              <p:cNvSpPr>
                <a:spLocks/>
              </p:cNvSpPr>
              <p:nvPr/>
            </p:nvSpPr>
            <p:spPr bwMode="auto">
              <a:xfrm>
                <a:off x="2987" y="34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1277"/>
              <p:cNvSpPr>
                <a:spLocks/>
              </p:cNvSpPr>
              <p:nvPr/>
            </p:nvSpPr>
            <p:spPr bwMode="auto">
              <a:xfrm>
                <a:off x="3125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278"/>
              <p:cNvSpPr>
                <a:spLocks/>
              </p:cNvSpPr>
              <p:nvPr/>
            </p:nvSpPr>
            <p:spPr bwMode="auto">
              <a:xfrm>
                <a:off x="3261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279"/>
              <p:cNvSpPr>
                <a:spLocks/>
              </p:cNvSpPr>
              <p:nvPr/>
            </p:nvSpPr>
            <p:spPr bwMode="auto">
              <a:xfrm>
                <a:off x="3399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280"/>
              <p:cNvSpPr>
                <a:spLocks/>
              </p:cNvSpPr>
              <p:nvPr/>
            </p:nvSpPr>
            <p:spPr bwMode="auto">
              <a:xfrm>
                <a:off x="3535" y="34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281"/>
              <p:cNvSpPr>
                <a:spLocks/>
              </p:cNvSpPr>
              <p:nvPr/>
            </p:nvSpPr>
            <p:spPr bwMode="auto">
              <a:xfrm>
                <a:off x="3673" y="34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282"/>
              <p:cNvSpPr>
                <a:spLocks/>
              </p:cNvSpPr>
              <p:nvPr/>
            </p:nvSpPr>
            <p:spPr bwMode="auto">
              <a:xfrm>
                <a:off x="3811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283"/>
              <p:cNvSpPr>
                <a:spLocks/>
              </p:cNvSpPr>
              <p:nvPr/>
            </p:nvSpPr>
            <p:spPr bwMode="auto">
              <a:xfrm>
                <a:off x="3947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284"/>
              <p:cNvSpPr>
                <a:spLocks/>
              </p:cNvSpPr>
              <p:nvPr/>
            </p:nvSpPr>
            <p:spPr bwMode="auto">
              <a:xfrm>
                <a:off x="4085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285"/>
              <p:cNvSpPr>
                <a:spLocks/>
              </p:cNvSpPr>
              <p:nvPr/>
            </p:nvSpPr>
            <p:spPr bwMode="auto">
              <a:xfrm>
                <a:off x="4221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286"/>
              <p:cNvSpPr>
                <a:spLocks/>
              </p:cNvSpPr>
              <p:nvPr/>
            </p:nvSpPr>
            <p:spPr bwMode="auto">
              <a:xfrm>
                <a:off x="4359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287"/>
              <p:cNvSpPr>
                <a:spLocks/>
              </p:cNvSpPr>
              <p:nvPr/>
            </p:nvSpPr>
            <p:spPr bwMode="auto">
              <a:xfrm>
                <a:off x="4495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288"/>
              <p:cNvSpPr>
                <a:spLocks/>
              </p:cNvSpPr>
              <p:nvPr/>
            </p:nvSpPr>
            <p:spPr bwMode="auto">
              <a:xfrm>
                <a:off x="4633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289"/>
              <p:cNvSpPr>
                <a:spLocks/>
              </p:cNvSpPr>
              <p:nvPr/>
            </p:nvSpPr>
            <p:spPr bwMode="auto">
              <a:xfrm>
                <a:off x="4769" y="3460"/>
                <a:ext cx="77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290"/>
              <p:cNvSpPr>
                <a:spLocks/>
              </p:cNvSpPr>
              <p:nvPr/>
            </p:nvSpPr>
            <p:spPr bwMode="auto">
              <a:xfrm>
                <a:off x="4906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291"/>
              <p:cNvSpPr>
                <a:spLocks/>
              </p:cNvSpPr>
              <p:nvPr/>
            </p:nvSpPr>
            <p:spPr bwMode="auto">
              <a:xfrm>
                <a:off x="5042" y="3460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292"/>
              <p:cNvSpPr>
                <a:spLocks/>
              </p:cNvSpPr>
              <p:nvPr/>
            </p:nvSpPr>
            <p:spPr bwMode="auto">
              <a:xfrm>
                <a:off x="5180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293"/>
              <p:cNvSpPr>
                <a:spLocks/>
              </p:cNvSpPr>
              <p:nvPr/>
            </p:nvSpPr>
            <p:spPr bwMode="auto">
              <a:xfrm>
                <a:off x="5318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294"/>
              <p:cNvSpPr>
                <a:spLocks/>
              </p:cNvSpPr>
              <p:nvPr/>
            </p:nvSpPr>
            <p:spPr bwMode="auto">
              <a:xfrm>
                <a:off x="5454" y="3460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295"/>
              <p:cNvSpPr>
                <a:spLocks/>
              </p:cNvSpPr>
              <p:nvPr/>
            </p:nvSpPr>
            <p:spPr bwMode="auto">
              <a:xfrm>
                <a:off x="5592" y="3460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296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297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298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299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300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301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302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303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304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305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306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307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308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309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1310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1311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312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313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314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315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316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317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318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319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320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321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322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323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324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325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326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1327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328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329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330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331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332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333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334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335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336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337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338"/>
              <p:cNvSpPr>
                <a:spLocks/>
              </p:cNvSpPr>
              <p:nvPr/>
            </p:nvSpPr>
            <p:spPr bwMode="auto">
              <a:xfrm>
                <a:off x="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339"/>
              <p:cNvSpPr>
                <a:spLocks/>
              </p:cNvSpPr>
              <p:nvPr/>
            </p:nvSpPr>
            <p:spPr bwMode="auto">
              <a:xfrm>
                <a:off x="179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340"/>
              <p:cNvSpPr>
                <a:spLocks/>
              </p:cNvSpPr>
              <p:nvPr/>
            </p:nvSpPr>
            <p:spPr bwMode="auto">
              <a:xfrm>
                <a:off x="3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341"/>
              <p:cNvSpPr>
                <a:spLocks/>
              </p:cNvSpPr>
              <p:nvPr/>
            </p:nvSpPr>
            <p:spPr bwMode="auto">
              <a:xfrm>
                <a:off x="45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342"/>
              <p:cNvSpPr>
                <a:spLocks/>
              </p:cNvSpPr>
              <p:nvPr/>
            </p:nvSpPr>
            <p:spPr bwMode="auto">
              <a:xfrm>
                <a:off x="59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343"/>
              <p:cNvSpPr>
                <a:spLocks/>
              </p:cNvSpPr>
              <p:nvPr/>
            </p:nvSpPr>
            <p:spPr bwMode="auto">
              <a:xfrm>
                <a:off x="72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1344"/>
              <p:cNvSpPr>
                <a:spLocks/>
              </p:cNvSpPr>
              <p:nvPr/>
            </p:nvSpPr>
            <p:spPr bwMode="auto">
              <a:xfrm>
                <a:off x="86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1345"/>
              <p:cNvSpPr>
                <a:spLocks/>
              </p:cNvSpPr>
              <p:nvPr/>
            </p:nvSpPr>
            <p:spPr bwMode="auto">
              <a:xfrm>
                <a:off x="1003" y="3592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346"/>
              <p:cNvSpPr>
                <a:spLocks/>
              </p:cNvSpPr>
              <p:nvPr/>
            </p:nvSpPr>
            <p:spPr bwMode="auto">
              <a:xfrm>
                <a:off x="1138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347"/>
              <p:cNvSpPr>
                <a:spLocks/>
              </p:cNvSpPr>
              <p:nvPr/>
            </p:nvSpPr>
            <p:spPr bwMode="auto">
              <a:xfrm>
                <a:off x="12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348"/>
              <p:cNvSpPr>
                <a:spLocks/>
              </p:cNvSpPr>
              <p:nvPr/>
            </p:nvSpPr>
            <p:spPr bwMode="auto">
              <a:xfrm>
                <a:off x="1412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349"/>
              <p:cNvSpPr>
                <a:spLocks/>
              </p:cNvSpPr>
              <p:nvPr/>
            </p:nvSpPr>
            <p:spPr bwMode="auto">
              <a:xfrm>
                <a:off x="15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350"/>
              <p:cNvSpPr>
                <a:spLocks/>
              </p:cNvSpPr>
              <p:nvPr/>
            </p:nvSpPr>
            <p:spPr bwMode="auto">
              <a:xfrm>
                <a:off x="168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351"/>
              <p:cNvSpPr>
                <a:spLocks/>
              </p:cNvSpPr>
              <p:nvPr/>
            </p:nvSpPr>
            <p:spPr bwMode="auto">
              <a:xfrm>
                <a:off x="1824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352"/>
              <p:cNvSpPr>
                <a:spLocks/>
              </p:cNvSpPr>
              <p:nvPr/>
            </p:nvSpPr>
            <p:spPr bwMode="auto">
              <a:xfrm>
                <a:off x="1962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353"/>
              <p:cNvSpPr>
                <a:spLocks/>
              </p:cNvSpPr>
              <p:nvPr/>
            </p:nvSpPr>
            <p:spPr bwMode="auto">
              <a:xfrm>
                <a:off x="2098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354"/>
              <p:cNvSpPr>
                <a:spLocks/>
              </p:cNvSpPr>
              <p:nvPr/>
            </p:nvSpPr>
            <p:spPr bwMode="auto">
              <a:xfrm>
                <a:off x="223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355"/>
              <p:cNvSpPr>
                <a:spLocks/>
              </p:cNvSpPr>
              <p:nvPr/>
            </p:nvSpPr>
            <p:spPr bwMode="auto">
              <a:xfrm>
                <a:off x="237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356"/>
              <p:cNvSpPr>
                <a:spLocks/>
              </p:cNvSpPr>
              <p:nvPr/>
            </p:nvSpPr>
            <p:spPr bwMode="auto">
              <a:xfrm>
                <a:off x="251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357"/>
              <p:cNvSpPr>
                <a:spLocks/>
              </p:cNvSpPr>
              <p:nvPr/>
            </p:nvSpPr>
            <p:spPr bwMode="auto">
              <a:xfrm>
                <a:off x="2646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358"/>
              <p:cNvSpPr>
                <a:spLocks/>
              </p:cNvSpPr>
              <p:nvPr/>
            </p:nvSpPr>
            <p:spPr bwMode="auto">
              <a:xfrm>
                <a:off x="278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359"/>
              <p:cNvSpPr>
                <a:spLocks/>
              </p:cNvSpPr>
              <p:nvPr/>
            </p:nvSpPr>
            <p:spPr bwMode="auto">
              <a:xfrm>
                <a:off x="2920" y="3592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360"/>
              <p:cNvSpPr>
                <a:spLocks/>
              </p:cNvSpPr>
              <p:nvPr/>
            </p:nvSpPr>
            <p:spPr bwMode="auto">
              <a:xfrm>
                <a:off x="305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1361"/>
              <p:cNvSpPr>
                <a:spLocks/>
              </p:cNvSpPr>
              <p:nvPr/>
            </p:nvSpPr>
            <p:spPr bwMode="auto">
              <a:xfrm>
                <a:off x="319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63"/>
            <p:cNvGrpSpPr>
              <a:grpSpLocks/>
            </p:cNvGrpSpPr>
            <p:nvPr/>
          </p:nvGrpSpPr>
          <p:grpSpPr bwMode="auto">
            <a:xfrm>
              <a:off x="3" y="3592"/>
              <a:ext cx="5735" cy="730"/>
              <a:chOff x="3" y="3592"/>
              <a:chExt cx="5735" cy="730"/>
            </a:xfrm>
            <a:grpFill/>
          </p:grpSpPr>
          <p:sp>
            <p:nvSpPr>
              <p:cNvPr id="538" name="Freeform 1363"/>
              <p:cNvSpPr>
                <a:spLocks/>
              </p:cNvSpPr>
              <p:nvPr/>
            </p:nvSpPr>
            <p:spPr bwMode="auto">
              <a:xfrm>
                <a:off x="3331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364"/>
              <p:cNvSpPr>
                <a:spLocks/>
              </p:cNvSpPr>
              <p:nvPr/>
            </p:nvSpPr>
            <p:spPr bwMode="auto">
              <a:xfrm>
                <a:off x="3469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365"/>
              <p:cNvSpPr>
                <a:spLocks/>
              </p:cNvSpPr>
              <p:nvPr/>
            </p:nvSpPr>
            <p:spPr bwMode="auto">
              <a:xfrm>
                <a:off x="3605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366"/>
              <p:cNvSpPr>
                <a:spLocks/>
              </p:cNvSpPr>
              <p:nvPr/>
            </p:nvSpPr>
            <p:spPr bwMode="auto">
              <a:xfrm>
                <a:off x="3743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367"/>
              <p:cNvSpPr>
                <a:spLocks/>
              </p:cNvSpPr>
              <p:nvPr/>
            </p:nvSpPr>
            <p:spPr bwMode="auto">
              <a:xfrm>
                <a:off x="3879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368"/>
              <p:cNvSpPr>
                <a:spLocks/>
              </p:cNvSpPr>
              <p:nvPr/>
            </p:nvSpPr>
            <p:spPr bwMode="auto">
              <a:xfrm>
                <a:off x="4017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369"/>
              <p:cNvSpPr>
                <a:spLocks/>
              </p:cNvSpPr>
              <p:nvPr/>
            </p:nvSpPr>
            <p:spPr bwMode="auto">
              <a:xfrm>
                <a:off x="4153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370"/>
              <p:cNvSpPr>
                <a:spLocks/>
              </p:cNvSpPr>
              <p:nvPr/>
            </p:nvSpPr>
            <p:spPr bwMode="auto">
              <a:xfrm>
                <a:off x="4291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371"/>
              <p:cNvSpPr>
                <a:spLocks/>
              </p:cNvSpPr>
              <p:nvPr/>
            </p:nvSpPr>
            <p:spPr bwMode="auto">
              <a:xfrm>
                <a:off x="4427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372"/>
              <p:cNvSpPr>
                <a:spLocks/>
              </p:cNvSpPr>
              <p:nvPr/>
            </p:nvSpPr>
            <p:spPr bwMode="auto">
              <a:xfrm>
                <a:off x="4565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373"/>
              <p:cNvSpPr>
                <a:spLocks/>
              </p:cNvSpPr>
              <p:nvPr/>
            </p:nvSpPr>
            <p:spPr bwMode="auto">
              <a:xfrm>
                <a:off x="4701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374"/>
              <p:cNvSpPr>
                <a:spLocks/>
              </p:cNvSpPr>
              <p:nvPr/>
            </p:nvSpPr>
            <p:spPr bwMode="auto">
              <a:xfrm>
                <a:off x="4839" y="359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375"/>
              <p:cNvSpPr>
                <a:spLocks/>
              </p:cNvSpPr>
              <p:nvPr/>
            </p:nvSpPr>
            <p:spPr bwMode="auto">
              <a:xfrm>
                <a:off x="4976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376"/>
              <p:cNvSpPr>
                <a:spLocks/>
              </p:cNvSpPr>
              <p:nvPr/>
            </p:nvSpPr>
            <p:spPr bwMode="auto">
              <a:xfrm>
                <a:off x="5112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377"/>
              <p:cNvSpPr>
                <a:spLocks/>
              </p:cNvSpPr>
              <p:nvPr/>
            </p:nvSpPr>
            <p:spPr bwMode="auto">
              <a:xfrm>
                <a:off x="5250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378"/>
              <p:cNvSpPr>
                <a:spLocks/>
              </p:cNvSpPr>
              <p:nvPr/>
            </p:nvSpPr>
            <p:spPr bwMode="auto">
              <a:xfrm>
                <a:off x="5386" y="35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379"/>
              <p:cNvSpPr>
                <a:spLocks/>
              </p:cNvSpPr>
              <p:nvPr/>
            </p:nvSpPr>
            <p:spPr bwMode="auto">
              <a:xfrm>
                <a:off x="5524" y="35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380"/>
              <p:cNvSpPr>
                <a:spLocks/>
              </p:cNvSpPr>
              <p:nvPr/>
            </p:nvSpPr>
            <p:spPr bwMode="auto">
              <a:xfrm>
                <a:off x="5660" y="35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381"/>
              <p:cNvSpPr>
                <a:spLocks/>
              </p:cNvSpPr>
              <p:nvPr/>
            </p:nvSpPr>
            <p:spPr bwMode="auto">
              <a:xfrm>
                <a:off x="3" y="3726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382"/>
              <p:cNvSpPr>
                <a:spLocks/>
              </p:cNvSpPr>
              <p:nvPr/>
            </p:nvSpPr>
            <p:spPr bwMode="auto">
              <a:xfrm>
                <a:off x="1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383"/>
              <p:cNvSpPr>
                <a:spLocks/>
              </p:cNvSpPr>
              <p:nvPr/>
            </p:nvSpPr>
            <p:spPr bwMode="auto">
              <a:xfrm>
                <a:off x="247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384"/>
              <p:cNvSpPr>
                <a:spLocks/>
              </p:cNvSpPr>
              <p:nvPr/>
            </p:nvSpPr>
            <p:spPr bwMode="auto">
              <a:xfrm>
                <a:off x="3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385"/>
              <p:cNvSpPr>
                <a:spLocks/>
              </p:cNvSpPr>
              <p:nvPr/>
            </p:nvSpPr>
            <p:spPr bwMode="auto">
              <a:xfrm>
                <a:off x="52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386"/>
              <p:cNvSpPr>
                <a:spLocks/>
              </p:cNvSpPr>
              <p:nvPr/>
            </p:nvSpPr>
            <p:spPr bwMode="auto">
              <a:xfrm>
                <a:off x="6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387"/>
              <p:cNvSpPr>
                <a:spLocks/>
              </p:cNvSpPr>
              <p:nvPr/>
            </p:nvSpPr>
            <p:spPr bwMode="auto">
              <a:xfrm>
                <a:off x="797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388"/>
              <p:cNvSpPr>
                <a:spLocks/>
              </p:cNvSpPr>
              <p:nvPr/>
            </p:nvSpPr>
            <p:spPr bwMode="auto">
              <a:xfrm>
                <a:off x="933" y="3726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389"/>
              <p:cNvSpPr>
                <a:spLocks/>
              </p:cNvSpPr>
              <p:nvPr/>
            </p:nvSpPr>
            <p:spPr bwMode="auto">
              <a:xfrm>
                <a:off x="1070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390"/>
              <p:cNvSpPr>
                <a:spLocks/>
              </p:cNvSpPr>
              <p:nvPr/>
            </p:nvSpPr>
            <p:spPr bwMode="auto">
              <a:xfrm>
                <a:off x="1206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391"/>
              <p:cNvSpPr>
                <a:spLocks/>
              </p:cNvSpPr>
              <p:nvPr/>
            </p:nvSpPr>
            <p:spPr bwMode="auto">
              <a:xfrm>
                <a:off x="134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392"/>
              <p:cNvSpPr>
                <a:spLocks/>
              </p:cNvSpPr>
              <p:nvPr/>
            </p:nvSpPr>
            <p:spPr bwMode="auto">
              <a:xfrm>
                <a:off x="14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93"/>
              <p:cNvSpPr>
                <a:spLocks/>
              </p:cNvSpPr>
              <p:nvPr/>
            </p:nvSpPr>
            <p:spPr bwMode="auto">
              <a:xfrm>
                <a:off x="16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94"/>
              <p:cNvSpPr>
                <a:spLocks/>
              </p:cNvSpPr>
              <p:nvPr/>
            </p:nvSpPr>
            <p:spPr bwMode="auto">
              <a:xfrm>
                <a:off x="1754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95"/>
              <p:cNvSpPr>
                <a:spLocks/>
              </p:cNvSpPr>
              <p:nvPr/>
            </p:nvSpPr>
            <p:spPr bwMode="auto">
              <a:xfrm>
                <a:off x="18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96"/>
              <p:cNvSpPr>
                <a:spLocks/>
              </p:cNvSpPr>
              <p:nvPr/>
            </p:nvSpPr>
            <p:spPr bwMode="auto">
              <a:xfrm>
                <a:off x="2028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397"/>
              <p:cNvSpPr>
                <a:spLocks/>
              </p:cNvSpPr>
              <p:nvPr/>
            </p:nvSpPr>
            <p:spPr bwMode="auto">
              <a:xfrm>
                <a:off x="216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398"/>
              <p:cNvSpPr>
                <a:spLocks/>
              </p:cNvSpPr>
              <p:nvPr/>
            </p:nvSpPr>
            <p:spPr bwMode="auto">
              <a:xfrm>
                <a:off x="2304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99"/>
              <p:cNvSpPr>
                <a:spLocks/>
              </p:cNvSpPr>
              <p:nvPr/>
            </p:nvSpPr>
            <p:spPr bwMode="auto">
              <a:xfrm>
                <a:off x="244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400"/>
              <p:cNvSpPr>
                <a:spLocks/>
              </p:cNvSpPr>
              <p:nvPr/>
            </p:nvSpPr>
            <p:spPr bwMode="auto">
              <a:xfrm>
                <a:off x="257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401"/>
              <p:cNvSpPr>
                <a:spLocks/>
              </p:cNvSpPr>
              <p:nvPr/>
            </p:nvSpPr>
            <p:spPr bwMode="auto">
              <a:xfrm>
                <a:off x="271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402"/>
              <p:cNvSpPr>
                <a:spLocks/>
              </p:cNvSpPr>
              <p:nvPr/>
            </p:nvSpPr>
            <p:spPr bwMode="auto">
              <a:xfrm>
                <a:off x="2852" y="3726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3"/>
              <p:cNvSpPr>
                <a:spLocks/>
              </p:cNvSpPr>
              <p:nvPr/>
            </p:nvSpPr>
            <p:spPr bwMode="auto">
              <a:xfrm>
                <a:off x="298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04"/>
              <p:cNvSpPr>
                <a:spLocks/>
              </p:cNvSpPr>
              <p:nvPr/>
            </p:nvSpPr>
            <p:spPr bwMode="auto">
              <a:xfrm>
                <a:off x="312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05"/>
              <p:cNvSpPr>
                <a:spLocks/>
              </p:cNvSpPr>
              <p:nvPr/>
            </p:nvSpPr>
            <p:spPr bwMode="auto">
              <a:xfrm>
                <a:off x="3261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1406"/>
              <p:cNvSpPr>
                <a:spLocks/>
              </p:cNvSpPr>
              <p:nvPr/>
            </p:nvSpPr>
            <p:spPr bwMode="auto">
              <a:xfrm>
                <a:off x="339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1407"/>
              <p:cNvSpPr>
                <a:spLocks/>
              </p:cNvSpPr>
              <p:nvPr/>
            </p:nvSpPr>
            <p:spPr bwMode="auto">
              <a:xfrm>
                <a:off x="353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08"/>
              <p:cNvSpPr>
                <a:spLocks/>
              </p:cNvSpPr>
              <p:nvPr/>
            </p:nvSpPr>
            <p:spPr bwMode="auto">
              <a:xfrm>
                <a:off x="367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09"/>
              <p:cNvSpPr>
                <a:spLocks/>
              </p:cNvSpPr>
              <p:nvPr/>
            </p:nvSpPr>
            <p:spPr bwMode="auto">
              <a:xfrm>
                <a:off x="3811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10"/>
              <p:cNvSpPr>
                <a:spLocks/>
              </p:cNvSpPr>
              <p:nvPr/>
            </p:nvSpPr>
            <p:spPr bwMode="auto">
              <a:xfrm>
                <a:off x="3947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11"/>
              <p:cNvSpPr>
                <a:spLocks/>
              </p:cNvSpPr>
              <p:nvPr/>
            </p:nvSpPr>
            <p:spPr bwMode="auto">
              <a:xfrm>
                <a:off x="4085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12"/>
              <p:cNvSpPr>
                <a:spLocks/>
              </p:cNvSpPr>
              <p:nvPr/>
            </p:nvSpPr>
            <p:spPr bwMode="auto">
              <a:xfrm>
                <a:off x="4221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413"/>
              <p:cNvSpPr>
                <a:spLocks/>
              </p:cNvSpPr>
              <p:nvPr/>
            </p:nvSpPr>
            <p:spPr bwMode="auto">
              <a:xfrm>
                <a:off x="4359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414"/>
              <p:cNvSpPr>
                <a:spLocks/>
              </p:cNvSpPr>
              <p:nvPr/>
            </p:nvSpPr>
            <p:spPr bwMode="auto">
              <a:xfrm>
                <a:off x="4495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415"/>
              <p:cNvSpPr>
                <a:spLocks/>
              </p:cNvSpPr>
              <p:nvPr/>
            </p:nvSpPr>
            <p:spPr bwMode="auto">
              <a:xfrm>
                <a:off x="4633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416"/>
              <p:cNvSpPr>
                <a:spLocks/>
              </p:cNvSpPr>
              <p:nvPr/>
            </p:nvSpPr>
            <p:spPr bwMode="auto">
              <a:xfrm>
                <a:off x="4769" y="3726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417"/>
              <p:cNvSpPr>
                <a:spLocks/>
              </p:cNvSpPr>
              <p:nvPr/>
            </p:nvSpPr>
            <p:spPr bwMode="auto">
              <a:xfrm>
                <a:off x="4906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418"/>
              <p:cNvSpPr>
                <a:spLocks/>
              </p:cNvSpPr>
              <p:nvPr/>
            </p:nvSpPr>
            <p:spPr bwMode="auto">
              <a:xfrm>
                <a:off x="5042" y="372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419"/>
              <p:cNvSpPr>
                <a:spLocks/>
              </p:cNvSpPr>
              <p:nvPr/>
            </p:nvSpPr>
            <p:spPr bwMode="auto">
              <a:xfrm>
                <a:off x="5180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420"/>
              <p:cNvSpPr>
                <a:spLocks/>
              </p:cNvSpPr>
              <p:nvPr/>
            </p:nvSpPr>
            <p:spPr bwMode="auto">
              <a:xfrm>
                <a:off x="5318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421"/>
              <p:cNvSpPr>
                <a:spLocks/>
              </p:cNvSpPr>
              <p:nvPr/>
            </p:nvSpPr>
            <p:spPr bwMode="auto">
              <a:xfrm>
                <a:off x="5454" y="372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422"/>
              <p:cNvSpPr>
                <a:spLocks/>
              </p:cNvSpPr>
              <p:nvPr/>
            </p:nvSpPr>
            <p:spPr bwMode="auto">
              <a:xfrm>
                <a:off x="5592" y="372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423"/>
              <p:cNvSpPr>
                <a:spLocks/>
              </p:cNvSpPr>
              <p:nvPr/>
            </p:nvSpPr>
            <p:spPr bwMode="auto">
              <a:xfrm>
                <a:off x="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424"/>
              <p:cNvSpPr>
                <a:spLocks/>
              </p:cNvSpPr>
              <p:nvPr/>
            </p:nvSpPr>
            <p:spPr bwMode="auto">
              <a:xfrm>
                <a:off x="179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425"/>
              <p:cNvSpPr>
                <a:spLocks/>
              </p:cNvSpPr>
              <p:nvPr/>
            </p:nvSpPr>
            <p:spPr bwMode="auto">
              <a:xfrm>
                <a:off x="3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426"/>
              <p:cNvSpPr>
                <a:spLocks/>
              </p:cNvSpPr>
              <p:nvPr/>
            </p:nvSpPr>
            <p:spPr bwMode="auto">
              <a:xfrm>
                <a:off x="45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427"/>
              <p:cNvSpPr>
                <a:spLocks/>
              </p:cNvSpPr>
              <p:nvPr/>
            </p:nvSpPr>
            <p:spPr bwMode="auto">
              <a:xfrm>
                <a:off x="59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428"/>
              <p:cNvSpPr>
                <a:spLocks/>
              </p:cNvSpPr>
              <p:nvPr/>
            </p:nvSpPr>
            <p:spPr bwMode="auto">
              <a:xfrm>
                <a:off x="72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429"/>
              <p:cNvSpPr>
                <a:spLocks/>
              </p:cNvSpPr>
              <p:nvPr/>
            </p:nvSpPr>
            <p:spPr bwMode="auto">
              <a:xfrm>
                <a:off x="86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430"/>
              <p:cNvSpPr>
                <a:spLocks/>
              </p:cNvSpPr>
              <p:nvPr/>
            </p:nvSpPr>
            <p:spPr bwMode="auto">
              <a:xfrm>
                <a:off x="1003" y="3858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431"/>
              <p:cNvSpPr>
                <a:spLocks/>
              </p:cNvSpPr>
              <p:nvPr/>
            </p:nvSpPr>
            <p:spPr bwMode="auto">
              <a:xfrm>
                <a:off x="1138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432"/>
              <p:cNvSpPr>
                <a:spLocks/>
              </p:cNvSpPr>
              <p:nvPr/>
            </p:nvSpPr>
            <p:spPr bwMode="auto">
              <a:xfrm>
                <a:off x="12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433"/>
              <p:cNvSpPr>
                <a:spLocks/>
              </p:cNvSpPr>
              <p:nvPr/>
            </p:nvSpPr>
            <p:spPr bwMode="auto">
              <a:xfrm>
                <a:off x="1412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1434"/>
              <p:cNvSpPr>
                <a:spLocks/>
              </p:cNvSpPr>
              <p:nvPr/>
            </p:nvSpPr>
            <p:spPr bwMode="auto">
              <a:xfrm>
                <a:off x="15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435"/>
              <p:cNvSpPr>
                <a:spLocks/>
              </p:cNvSpPr>
              <p:nvPr/>
            </p:nvSpPr>
            <p:spPr bwMode="auto">
              <a:xfrm>
                <a:off x="168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436"/>
              <p:cNvSpPr>
                <a:spLocks/>
              </p:cNvSpPr>
              <p:nvPr/>
            </p:nvSpPr>
            <p:spPr bwMode="auto">
              <a:xfrm>
                <a:off x="1824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437"/>
              <p:cNvSpPr>
                <a:spLocks/>
              </p:cNvSpPr>
              <p:nvPr/>
            </p:nvSpPr>
            <p:spPr bwMode="auto">
              <a:xfrm>
                <a:off x="1962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438"/>
              <p:cNvSpPr>
                <a:spLocks/>
              </p:cNvSpPr>
              <p:nvPr/>
            </p:nvSpPr>
            <p:spPr bwMode="auto">
              <a:xfrm>
                <a:off x="2098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439"/>
              <p:cNvSpPr>
                <a:spLocks/>
              </p:cNvSpPr>
              <p:nvPr/>
            </p:nvSpPr>
            <p:spPr bwMode="auto">
              <a:xfrm>
                <a:off x="223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440"/>
              <p:cNvSpPr>
                <a:spLocks/>
              </p:cNvSpPr>
              <p:nvPr/>
            </p:nvSpPr>
            <p:spPr bwMode="auto">
              <a:xfrm>
                <a:off x="237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441"/>
              <p:cNvSpPr>
                <a:spLocks/>
              </p:cNvSpPr>
              <p:nvPr/>
            </p:nvSpPr>
            <p:spPr bwMode="auto">
              <a:xfrm>
                <a:off x="251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1442"/>
              <p:cNvSpPr>
                <a:spLocks/>
              </p:cNvSpPr>
              <p:nvPr/>
            </p:nvSpPr>
            <p:spPr bwMode="auto">
              <a:xfrm>
                <a:off x="2646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1443"/>
              <p:cNvSpPr>
                <a:spLocks/>
              </p:cNvSpPr>
              <p:nvPr/>
            </p:nvSpPr>
            <p:spPr bwMode="auto">
              <a:xfrm>
                <a:off x="278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444"/>
              <p:cNvSpPr>
                <a:spLocks/>
              </p:cNvSpPr>
              <p:nvPr/>
            </p:nvSpPr>
            <p:spPr bwMode="auto">
              <a:xfrm>
                <a:off x="2920" y="3858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445"/>
              <p:cNvSpPr>
                <a:spLocks/>
              </p:cNvSpPr>
              <p:nvPr/>
            </p:nvSpPr>
            <p:spPr bwMode="auto">
              <a:xfrm>
                <a:off x="305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446"/>
              <p:cNvSpPr>
                <a:spLocks/>
              </p:cNvSpPr>
              <p:nvPr/>
            </p:nvSpPr>
            <p:spPr bwMode="auto">
              <a:xfrm>
                <a:off x="319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447"/>
              <p:cNvSpPr>
                <a:spLocks/>
              </p:cNvSpPr>
              <p:nvPr/>
            </p:nvSpPr>
            <p:spPr bwMode="auto">
              <a:xfrm>
                <a:off x="3331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448"/>
              <p:cNvSpPr>
                <a:spLocks/>
              </p:cNvSpPr>
              <p:nvPr/>
            </p:nvSpPr>
            <p:spPr bwMode="auto">
              <a:xfrm>
                <a:off x="3469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449"/>
              <p:cNvSpPr>
                <a:spLocks/>
              </p:cNvSpPr>
              <p:nvPr/>
            </p:nvSpPr>
            <p:spPr bwMode="auto">
              <a:xfrm>
                <a:off x="3605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450"/>
              <p:cNvSpPr>
                <a:spLocks/>
              </p:cNvSpPr>
              <p:nvPr/>
            </p:nvSpPr>
            <p:spPr bwMode="auto">
              <a:xfrm>
                <a:off x="3743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1451"/>
              <p:cNvSpPr>
                <a:spLocks/>
              </p:cNvSpPr>
              <p:nvPr/>
            </p:nvSpPr>
            <p:spPr bwMode="auto">
              <a:xfrm>
                <a:off x="3879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1452"/>
              <p:cNvSpPr>
                <a:spLocks/>
              </p:cNvSpPr>
              <p:nvPr/>
            </p:nvSpPr>
            <p:spPr bwMode="auto">
              <a:xfrm>
                <a:off x="4017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453"/>
              <p:cNvSpPr>
                <a:spLocks/>
              </p:cNvSpPr>
              <p:nvPr/>
            </p:nvSpPr>
            <p:spPr bwMode="auto">
              <a:xfrm>
                <a:off x="4153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454"/>
              <p:cNvSpPr>
                <a:spLocks/>
              </p:cNvSpPr>
              <p:nvPr/>
            </p:nvSpPr>
            <p:spPr bwMode="auto">
              <a:xfrm>
                <a:off x="4291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455"/>
              <p:cNvSpPr>
                <a:spLocks/>
              </p:cNvSpPr>
              <p:nvPr/>
            </p:nvSpPr>
            <p:spPr bwMode="auto">
              <a:xfrm>
                <a:off x="4427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456"/>
              <p:cNvSpPr>
                <a:spLocks/>
              </p:cNvSpPr>
              <p:nvPr/>
            </p:nvSpPr>
            <p:spPr bwMode="auto">
              <a:xfrm>
                <a:off x="4565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457"/>
              <p:cNvSpPr>
                <a:spLocks/>
              </p:cNvSpPr>
              <p:nvPr/>
            </p:nvSpPr>
            <p:spPr bwMode="auto">
              <a:xfrm>
                <a:off x="4701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458"/>
              <p:cNvSpPr>
                <a:spLocks/>
              </p:cNvSpPr>
              <p:nvPr/>
            </p:nvSpPr>
            <p:spPr bwMode="auto">
              <a:xfrm>
                <a:off x="4839" y="385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459"/>
              <p:cNvSpPr>
                <a:spLocks/>
              </p:cNvSpPr>
              <p:nvPr/>
            </p:nvSpPr>
            <p:spPr bwMode="auto">
              <a:xfrm>
                <a:off x="4976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1460"/>
              <p:cNvSpPr>
                <a:spLocks/>
              </p:cNvSpPr>
              <p:nvPr/>
            </p:nvSpPr>
            <p:spPr bwMode="auto">
              <a:xfrm>
                <a:off x="5112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461"/>
              <p:cNvSpPr>
                <a:spLocks/>
              </p:cNvSpPr>
              <p:nvPr/>
            </p:nvSpPr>
            <p:spPr bwMode="auto">
              <a:xfrm>
                <a:off x="5250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462"/>
              <p:cNvSpPr>
                <a:spLocks/>
              </p:cNvSpPr>
              <p:nvPr/>
            </p:nvSpPr>
            <p:spPr bwMode="auto">
              <a:xfrm>
                <a:off x="5386" y="385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463"/>
              <p:cNvSpPr>
                <a:spLocks/>
              </p:cNvSpPr>
              <p:nvPr/>
            </p:nvSpPr>
            <p:spPr bwMode="auto">
              <a:xfrm>
                <a:off x="5524" y="385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1464"/>
              <p:cNvSpPr>
                <a:spLocks/>
              </p:cNvSpPr>
              <p:nvPr/>
            </p:nvSpPr>
            <p:spPr bwMode="auto">
              <a:xfrm>
                <a:off x="5660" y="385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465"/>
              <p:cNvSpPr>
                <a:spLocks/>
              </p:cNvSpPr>
              <p:nvPr/>
            </p:nvSpPr>
            <p:spPr bwMode="auto">
              <a:xfrm>
                <a:off x="3" y="3992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8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4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3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1466"/>
              <p:cNvSpPr>
                <a:spLocks/>
              </p:cNvSpPr>
              <p:nvPr/>
            </p:nvSpPr>
            <p:spPr bwMode="auto">
              <a:xfrm>
                <a:off x="1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467"/>
              <p:cNvSpPr>
                <a:spLocks/>
              </p:cNvSpPr>
              <p:nvPr/>
            </p:nvSpPr>
            <p:spPr bwMode="auto">
              <a:xfrm>
                <a:off x="247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1468"/>
              <p:cNvSpPr>
                <a:spLocks/>
              </p:cNvSpPr>
              <p:nvPr/>
            </p:nvSpPr>
            <p:spPr bwMode="auto">
              <a:xfrm>
                <a:off x="3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469"/>
              <p:cNvSpPr>
                <a:spLocks/>
              </p:cNvSpPr>
              <p:nvPr/>
            </p:nvSpPr>
            <p:spPr bwMode="auto">
              <a:xfrm>
                <a:off x="52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1470"/>
              <p:cNvSpPr>
                <a:spLocks/>
              </p:cNvSpPr>
              <p:nvPr/>
            </p:nvSpPr>
            <p:spPr bwMode="auto">
              <a:xfrm>
                <a:off x="6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471"/>
              <p:cNvSpPr>
                <a:spLocks/>
              </p:cNvSpPr>
              <p:nvPr/>
            </p:nvSpPr>
            <p:spPr bwMode="auto">
              <a:xfrm>
                <a:off x="797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1472"/>
              <p:cNvSpPr>
                <a:spLocks/>
              </p:cNvSpPr>
              <p:nvPr/>
            </p:nvSpPr>
            <p:spPr bwMode="auto">
              <a:xfrm>
                <a:off x="933" y="399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473"/>
              <p:cNvSpPr>
                <a:spLocks/>
              </p:cNvSpPr>
              <p:nvPr/>
            </p:nvSpPr>
            <p:spPr bwMode="auto">
              <a:xfrm>
                <a:off x="1070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1474"/>
              <p:cNvSpPr>
                <a:spLocks/>
              </p:cNvSpPr>
              <p:nvPr/>
            </p:nvSpPr>
            <p:spPr bwMode="auto">
              <a:xfrm>
                <a:off x="1206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475"/>
              <p:cNvSpPr>
                <a:spLocks/>
              </p:cNvSpPr>
              <p:nvPr/>
            </p:nvSpPr>
            <p:spPr bwMode="auto">
              <a:xfrm>
                <a:off x="134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1476"/>
              <p:cNvSpPr>
                <a:spLocks/>
              </p:cNvSpPr>
              <p:nvPr/>
            </p:nvSpPr>
            <p:spPr bwMode="auto">
              <a:xfrm>
                <a:off x="14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477"/>
              <p:cNvSpPr>
                <a:spLocks/>
              </p:cNvSpPr>
              <p:nvPr/>
            </p:nvSpPr>
            <p:spPr bwMode="auto">
              <a:xfrm>
                <a:off x="16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1478"/>
              <p:cNvSpPr>
                <a:spLocks/>
              </p:cNvSpPr>
              <p:nvPr/>
            </p:nvSpPr>
            <p:spPr bwMode="auto">
              <a:xfrm>
                <a:off x="1754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1479"/>
              <p:cNvSpPr>
                <a:spLocks/>
              </p:cNvSpPr>
              <p:nvPr/>
            </p:nvSpPr>
            <p:spPr bwMode="auto">
              <a:xfrm>
                <a:off x="18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1480"/>
              <p:cNvSpPr>
                <a:spLocks/>
              </p:cNvSpPr>
              <p:nvPr/>
            </p:nvSpPr>
            <p:spPr bwMode="auto">
              <a:xfrm>
                <a:off x="2028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1481"/>
              <p:cNvSpPr>
                <a:spLocks/>
              </p:cNvSpPr>
              <p:nvPr/>
            </p:nvSpPr>
            <p:spPr bwMode="auto">
              <a:xfrm>
                <a:off x="216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1482"/>
              <p:cNvSpPr>
                <a:spLocks/>
              </p:cNvSpPr>
              <p:nvPr/>
            </p:nvSpPr>
            <p:spPr bwMode="auto">
              <a:xfrm>
                <a:off x="2304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1483"/>
              <p:cNvSpPr>
                <a:spLocks/>
              </p:cNvSpPr>
              <p:nvPr/>
            </p:nvSpPr>
            <p:spPr bwMode="auto">
              <a:xfrm>
                <a:off x="244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1484"/>
              <p:cNvSpPr>
                <a:spLocks/>
              </p:cNvSpPr>
              <p:nvPr/>
            </p:nvSpPr>
            <p:spPr bwMode="auto">
              <a:xfrm>
                <a:off x="257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1485"/>
              <p:cNvSpPr>
                <a:spLocks/>
              </p:cNvSpPr>
              <p:nvPr/>
            </p:nvSpPr>
            <p:spPr bwMode="auto">
              <a:xfrm>
                <a:off x="271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1486"/>
              <p:cNvSpPr>
                <a:spLocks/>
              </p:cNvSpPr>
              <p:nvPr/>
            </p:nvSpPr>
            <p:spPr bwMode="auto">
              <a:xfrm>
                <a:off x="2852" y="3992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1487"/>
              <p:cNvSpPr>
                <a:spLocks/>
              </p:cNvSpPr>
              <p:nvPr/>
            </p:nvSpPr>
            <p:spPr bwMode="auto">
              <a:xfrm>
                <a:off x="298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1488"/>
              <p:cNvSpPr>
                <a:spLocks/>
              </p:cNvSpPr>
              <p:nvPr/>
            </p:nvSpPr>
            <p:spPr bwMode="auto">
              <a:xfrm>
                <a:off x="312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1489"/>
              <p:cNvSpPr>
                <a:spLocks/>
              </p:cNvSpPr>
              <p:nvPr/>
            </p:nvSpPr>
            <p:spPr bwMode="auto">
              <a:xfrm>
                <a:off x="3261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1490"/>
              <p:cNvSpPr>
                <a:spLocks/>
              </p:cNvSpPr>
              <p:nvPr/>
            </p:nvSpPr>
            <p:spPr bwMode="auto">
              <a:xfrm>
                <a:off x="339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1491"/>
              <p:cNvSpPr>
                <a:spLocks/>
              </p:cNvSpPr>
              <p:nvPr/>
            </p:nvSpPr>
            <p:spPr bwMode="auto">
              <a:xfrm>
                <a:off x="353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1492"/>
              <p:cNvSpPr>
                <a:spLocks/>
              </p:cNvSpPr>
              <p:nvPr/>
            </p:nvSpPr>
            <p:spPr bwMode="auto">
              <a:xfrm>
                <a:off x="367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1493"/>
              <p:cNvSpPr>
                <a:spLocks/>
              </p:cNvSpPr>
              <p:nvPr/>
            </p:nvSpPr>
            <p:spPr bwMode="auto">
              <a:xfrm>
                <a:off x="3811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1494"/>
              <p:cNvSpPr>
                <a:spLocks/>
              </p:cNvSpPr>
              <p:nvPr/>
            </p:nvSpPr>
            <p:spPr bwMode="auto">
              <a:xfrm>
                <a:off x="3947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1495"/>
              <p:cNvSpPr>
                <a:spLocks/>
              </p:cNvSpPr>
              <p:nvPr/>
            </p:nvSpPr>
            <p:spPr bwMode="auto">
              <a:xfrm>
                <a:off x="4085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1496"/>
              <p:cNvSpPr>
                <a:spLocks/>
              </p:cNvSpPr>
              <p:nvPr/>
            </p:nvSpPr>
            <p:spPr bwMode="auto">
              <a:xfrm>
                <a:off x="4221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1497"/>
              <p:cNvSpPr>
                <a:spLocks/>
              </p:cNvSpPr>
              <p:nvPr/>
            </p:nvSpPr>
            <p:spPr bwMode="auto">
              <a:xfrm>
                <a:off x="4359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1498"/>
              <p:cNvSpPr>
                <a:spLocks/>
              </p:cNvSpPr>
              <p:nvPr/>
            </p:nvSpPr>
            <p:spPr bwMode="auto">
              <a:xfrm>
                <a:off x="4495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499"/>
              <p:cNvSpPr>
                <a:spLocks/>
              </p:cNvSpPr>
              <p:nvPr/>
            </p:nvSpPr>
            <p:spPr bwMode="auto">
              <a:xfrm>
                <a:off x="4633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500"/>
              <p:cNvSpPr>
                <a:spLocks/>
              </p:cNvSpPr>
              <p:nvPr/>
            </p:nvSpPr>
            <p:spPr bwMode="auto">
              <a:xfrm>
                <a:off x="4769" y="3992"/>
                <a:ext cx="77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1501"/>
              <p:cNvSpPr>
                <a:spLocks/>
              </p:cNvSpPr>
              <p:nvPr/>
            </p:nvSpPr>
            <p:spPr bwMode="auto">
              <a:xfrm>
                <a:off x="4906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1502"/>
              <p:cNvSpPr>
                <a:spLocks/>
              </p:cNvSpPr>
              <p:nvPr/>
            </p:nvSpPr>
            <p:spPr bwMode="auto">
              <a:xfrm>
                <a:off x="5042" y="399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1503"/>
              <p:cNvSpPr>
                <a:spLocks/>
              </p:cNvSpPr>
              <p:nvPr/>
            </p:nvSpPr>
            <p:spPr bwMode="auto">
              <a:xfrm>
                <a:off x="5180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504"/>
              <p:cNvSpPr>
                <a:spLocks/>
              </p:cNvSpPr>
              <p:nvPr/>
            </p:nvSpPr>
            <p:spPr bwMode="auto">
              <a:xfrm>
                <a:off x="5318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1505"/>
              <p:cNvSpPr>
                <a:spLocks/>
              </p:cNvSpPr>
              <p:nvPr/>
            </p:nvSpPr>
            <p:spPr bwMode="auto">
              <a:xfrm>
                <a:off x="5454" y="399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1506"/>
              <p:cNvSpPr>
                <a:spLocks/>
              </p:cNvSpPr>
              <p:nvPr/>
            </p:nvSpPr>
            <p:spPr bwMode="auto">
              <a:xfrm>
                <a:off x="5592" y="399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1507"/>
              <p:cNvSpPr>
                <a:spLocks/>
              </p:cNvSpPr>
              <p:nvPr/>
            </p:nvSpPr>
            <p:spPr bwMode="auto">
              <a:xfrm>
                <a:off x="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1508"/>
              <p:cNvSpPr>
                <a:spLocks/>
              </p:cNvSpPr>
              <p:nvPr/>
            </p:nvSpPr>
            <p:spPr bwMode="auto">
              <a:xfrm>
                <a:off x="179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1509"/>
              <p:cNvSpPr>
                <a:spLocks/>
              </p:cNvSpPr>
              <p:nvPr/>
            </p:nvSpPr>
            <p:spPr bwMode="auto">
              <a:xfrm>
                <a:off x="3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1510"/>
              <p:cNvSpPr>
                <a:spLocks/>
              </p:cNvSpPr>
              <p:nvPr/>
            </p:nvSpPr>
            <p:spPr bwMode="auto">
              <a:xfrm>
                <a:off x="45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1511"/>
              <p:cNvSpPr>
                <a:spLocks/>
              </p:cNvSpPr>
              <p:nvPr/>
            </p:nvSpPr>
            <p:spPr bwMode="auto">
              <a:xfrm>
                <a:off x="59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1512"/>
              <p:cNvSpPr>
                <a:spLocks/>
              </p:cNvSpPr>
              <p:nvPr/>
            </p:nvSpPr>
            <p:spPr bwMode="auto">
              <a:xfrm>
                <a:off x="72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1513"/>
              <p:cNvSpPr>
                <a:spLocks/>
              </p:cNvSpPr>
              <p:nvPr/>
            </p:nvSpPr>
            <p:spPr bwMode="auto">
              <a:xfrm>
                <a:off x="86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1514"/>
              <p:cNvSpPr>
                <a:spLocks/>
              </p:cNvSpPr>
              <p:nvPr/>
            </p:nvSpPr>
            <p:spPr bwMode="auto">
              <a:xfrm>
                <a:off x="1003" y="4124"/>
                <a:ext cx="75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1515"/>
              <p:cNvSpPr>
                <a:spLocks/>
              </p:cNvSpPr>
              <p:nvPr/>
            </p:nvSpPr>
            <p:spPr bwMode="auto">
              <a:xfrm>
                <a:off x="1138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1516"/>
              <p:cNvSpPr>
                <a:spLocks/>
              </p:cNvSpPr>
              <p:nvPr/>
            </p:nvSpPr>
            <p:spPr bwMode="auto">
              <a:xfrm>
                <a:off x="12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1517"/>
              <p:cNvSpPr>
                <a:spLocks/>
              </p:cNvSpPr>
              <p:nvPr/>
            </p:nvSpPr>
            <p:spPr bwMode="auto">
              <a:xfrm>
                <a:off x="1412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1518"/>
              <p:cNvSpPr>
                <a:spLocks/>
              </p:cNvSpPr>
              <p:nvPr/>
            </p:nvSpPr>
            <p:spPr bwMode="auto">
              <a:xfrm>
                <a:off x="15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1519"/>
              <p:cNvSpPr>
                <a:spLocks/>
              </p:cNvSpPr>
              <p:nvPr/>
            </p:nvSpPr>
            <p:spPr bwMode="auto">
              <a:xfrm>
                <a:off x="168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1520"/>
              <p:cNvSpPr>
                <a:spLocks/>
              </p:cNvSpPr>
              <p:nvPr/>
            </p:nvSpPr>
            <p:spPr bwMode="auto">
              <a:xfrm>
                <a:off x="1824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1521"/>
              <p:cNvSpPr>
                <a:spLocks/>
              </p:cNvSpPr>
              <p:nvPr/>
            </p:nvSpPr>
            <p:spPr bwMode="auto">
              <a:xfrm>
                <a:off x="1962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1522"/>
              <p:cNvSpPr>
                <a:spLocks/>
              </p:cNvSpPr>
              <p:nvPr/>
            </p:nvSpPr>
            <p:spPr bwMode="auto">
              <a:xfrm>
                <a:off x="2098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1523"/>
              <p:cNvSpPr>
                <a:spLocks/>
              </p:cNvSpPr>
              <p:nvPr/>
            </p:nvSpPr>
            <p:spPr bwMode="auto">
              <a:xfrm>
                <a:off x="223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1524"/>
              <p:cNvSpPr>
                <a:spLocks/>
              </p:cNvSpPr>
              <p:nvPr/>
            </p:nvSpPr>
            <p:spPr bwMode="auto">
              <a:xfrm>
                <a:off x="237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1525"/>
              <p:cNvSpPr>
                <a:spLocks/>
              </p:cNvSpPr>
              <p:nvPr/>
            </p:nvSpPr>
            <p:spPr bwMode="auto">
              <a:xfrm>
                <a:off x="251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1526"/>
              <p:cNvSpPr>
                <a:spLocks/>
              </p:cNvSpPr>
              <p:nvPr/>
            </p:nvSpPr>
            <p:spPr bwMode="auto">
              <a:xfrm>
                <a:off x="2646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1527"/>
              <p:cNvSpPr>
                <a:spLocks/>
              </p:cNvSpPr>
              <p:nvPr/>
            </p:nvSpPr>
            <p:spPr bwMode="auto">
              <a:xfrm>
                <a:off x="278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528"/>
              <p:cNvSpPr>
                <a:spLocks/>
              </p:cNvSpPr>
              <p:nvPr/>
            </p:nvSpPr>
            <p:spPr bwMode="auto">
              <a:xfrm>
                <a:off x="2920" y="4124"/>
                <a:ext cx="77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529"/>
              <p:cNvSpPr>
                <a:spLocks/>
              </p:cNvSpPr>
              <p:nvPr/>
            </p:nvSpPr>
            <p:spPr bwMode="auto">
              <a:xfrm>
                <a:off x="305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530"/>
              <p:cNvSpPr>
                <a:spLocks/>
              </p:cNvSpPr>
              <p:nvPr/>
            </p:nvSpPr>
            <p:spPr bwMode="auto">
              <a:xfrm>
                <a:off x="319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531"/>
              <p:cNvSpPr>
                <a:spLocks/>
              </p:cNvSpPr>
              <p:nvPr/>
            </p:nvSpPr>
            <p:spPr bwMode="auto">
              <a:xfrm>
                <a:off x="3331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1532"/>
              <p:cNvSpPr>
                <a:spLocks/>
              </p:cNvSpPr>
              <p:nvPr/>
            </p:nvSpPr>
            <p:spPr bwMode="auto">
              <a:xfrm>
                <a:off x="3469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1533"/>
              <p:cNvSpPr>
                <a:spLocks/>
              </p:cNvSpPr>
              <p:nvPr/>
            </p:nvSpPr>
            <p:spPr bwMode="auto">
              <a:xfrm>
                <a:off x="3605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534"/>
              <p:cNvSpPr>
                <a:spLocks/>
              </p:cNvSpPr>
              <p:nvPr/>
            </p:nvSpPr>
            <p:spPr bwMode="auto">
              <a:xfrm>
                <a:off x="3743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535"/>
              <p:cNvSpPr>
                <a:spLocks/>
              </p:cNvSpPr>
              <p:nvPr/>
            </p:nvSpPr>
            <p:spPr bwMode="auto">
              <a:xfrm>
                <a:off x="3879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536"/>
              <p:cNvSpPr>
                <a:spLocks/>
              </p:cNvSpPr>
              <p:nvPr/>
            </p:nvSpPr>
            <p:spPr bwMode="auto">
              <a:xfrm>
                <a:off x="4017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537"/>
              <p:cNvSpPr>
                <a:spLocks/>
              </p:cNvSpPr>
              <p:nvPr/>
            </p:nvSpPr>
            <p:spPr bwMode="auto">
              <a:xfrm>
                <a:off x="4153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538"/>
              <p:cNvSpPr>
                <a:spLocks/>
              </p:cNvSpPr>
              <p:nvPr/>
            </p:nvSpPr>
            <p:spPr bwMode="auto">
              <a:xfrm>
                <a:off x="4291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39"/>
              <p:cNvSpPr>
                <a:spLocks/>
              </p:cNvSpPr>
              <p:nvPr/>
            </p:nvSpPr>
            <p:spPr bwMode="auto">
              <a:xfrm>
                <a:off x="4427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540"/>
              <p:cNvSpPr>
                <a:spLocks/>
              </p:cNvSpPr>
              <p:nvPr/>
            </p:nvSpPr>
            <p:spPr bwMode="auto">
              <a:xfrm>
                <a:off x="4565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541"/>
              <p:cNvSpPr>
                <a:spLocks/>
              </p:cNvSpPr>
              <p:nvPr/>
            </p:nvSpPr>
            <p:spPr bwMode="auto">
              <a:xfrm>
                <a:off x="4701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2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542"/>
              <p:cNvSpPr>
                <a:spLocks/>
              </p:cNvSpPr>
              <p:nvPr/>
            </p:nvSpPr>
            <p:spPr bwMode="auto">
              <a:xfrm>
                <a:off x="4839" y="412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1543"/>
              <p:cNvSpPr>
                <a:spLocks/>
              </p:cNvSpPr>
              <p:nvPr/>
            </p:nvSpPr>
            <p:spPr bwMode="auto">
              <a:xfrm>
                <a:off x="4976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1544"/>
              <p:cNvSpPr>
                <a:spLocks/>
              </p:cNvSpPr>
              <p:nvPr/>
            </p:nvSpPr>
            <p:spPr bwMode="auto">
              <a:xfrm>
                <a:off x="5112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1545"/>
              <p:cNvSpPr>
                <a:spLocks/>
              </p:cNvSpPr>
              <p:nvPr/>
            </p:nvSpPr>
            <p:spPr bwMode="auto">
              <a:xfrm>
                <a:off x="5250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1546"/>
              <p:cNvSpPr>
                <a:spLocks/>
              </p:cNvSpPr>
              <p:nvPr/>
            </p:nvSpPr>
            <p:spPr bwMode="auto">
              <a:xfrm>
                <a:off x="5386" y="412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1547"/>
              <p:cNvSpPr>
                <a:spLocks/>
              </p:cNvSpPr>
              <p:nvPr/>
            </p:nvSpPr>
            <p:spPr bwMode="auto">
              <a:xfrm>
                <a:off x="5524" y="412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1548"/>
              <p:cNvSpPr>
                <a:spLocks/>
              </p:cNvSpPr>
              <p:nvPr/>
            </p:nvSpPr>
            <p:spPr bwMode="auto">
              <a:xfrm>
                <a:off x="5660" y="412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1549"/>
              <p:cNvSpPr>
                <a:spLocks/>
              </p:cNvSpPr>
              <p:nvPr/>
            </p:nvSpPr>
            <p:spPr bwMode="auto">
              <a:xfrm>
                <a:off x="3" y="4258"/>
                <a:ext cx="48" cy="64"/>
              </a:xfrm>
              <a:custGeom>
                <a:avLst/>
                <a:gdLst>
                  <a:gd name="T0" fmla="*/ 18 w 24"/>
                  <a:gd name="T1" fmla="*/ 19 h 32"/>
                  <a:gd name="T2" fmla="*/ 20 w 24"/>
                  <a:gd name="T3" fmla="*/ 5 h 32"/>
                  <a:gd name="T4" fmla="*/ 4 w 24"/>
                  <a:gd name="T5" fmla="*/ 6 h 32"/>
                  <a:gd name="T6" fmla="*/ 0 w 24"/>
                  <a:gd name="T7" fmla="*/ 2 h 32"/>
                  <a:gd name="T8" fmla="*/ 0 w 24"/>
                  <a:gd name="T9" fmla="*/ 26 h 32"/>
                  <a:gd name="T10" fmla="*/ 4 w 24"/>
                  <a:gd name="T11" fmla="*/ 32 h 32"/>
                  <a:gd name="T12" fmla="*/ 18 w 24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8" y="19"/>
                    </a:moveTo>
                    <a:cubicBezTo>
                      <a:pt x="24" y="15"/>
                      <a:pt x="24" y="9"/>
                      <a:pt x="20" y="5"/>
                    </a:cubicBezTo>
                    <a:cubicBezTo>
                      <a:pt x="16" y="0"/>
                      <a:pt x="8" y="0"/>
                      <a:pt x="4" y="6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8"/>
                      <a:pt x="3" y="29"/>
                      <a:pt x="4" y="32"/>
                    </a:cubicBezTo>
                    <a:cubicBezTo>
                      <a:pt x="9" y="25"/>
                      <a:pt x="12" y="24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1550"/>
              <p:cNvSpPr>
                <a:spLocks/>
              </p:cNvSpPr>
              <p:nvPr/>
            </p:nvSpPr>
            <p:spPr bwMode="auto">
              <a:xfrm>
                <a:off x="1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1551"/>
              <p:cNvSpPr>
                <a:spLocks/>
              </p:cNvSpPr>
              <p:nvPr/>
            </p:nvSpPr>
            <p:spPr bwMode="auto">
              <a:xfrm>
                <a:off x="247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1552"/>
              <p:cNvSpPr>
                <a:spLocks/>
              </p:cNvSpPr>
              <p:nvPr/>
            </p:nvSpPr>
            <p:spPr bwMode="auto">
              <a:xfrm>
                <a:off x="3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1553"/>
              <p:cNvSpPr>
                <a:spLocks/>
              </p:cNvSpPr>
              <p:nvPr/>
            </p:nvSpPr>
            <p:spPr bwMode="auto">
              <a:xfrm>
                <a:off x="52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1554"/>
              <p:cNvSpPr>
                <a:spLocks/>
              </p:cNvSpPr>
              <p:nvPr/>
            </p:nvSpPr>
            <p:spPr bwMode="auto">
              <a:xfrm>
                <a:off x="6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1555"/>
              <p:cNvSpPr>
                <a:spLocks/>
              </p:cNvSpPr>
              <p:nvPr/>
            </p:nvSpPr>
            <p:spPr bwMode="auto">
              <a:xfrm>
                <a:off x="797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1556"/>
              <p:cNvSpPr>
                <a:spLocks/>
              </p:cNvSpPr>
              <p:nvPr/>
            </p:nvSpPr>
            <p:spPr bwMode="auto">
              <a:xfrm>
                <a:off x="933" y="425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1557"/>
              <p:cNvSpPr>
                <a:spLocks/>
              </p:cNvSpPr>
              <p:nvPr/>
            </p:nvSpPr>
            <p:spPr bwMode="auto">
              <a:xfrm>
                <a:off x="1070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1558"/>
              <p:cNvSpPr>
                <a:spLocks/>
              </p:cNvSpPr>
              <p:nvPr/>
            </p:nvSpPr>
            <p:spPr bwMode="auto">
              <a:xfrm>
                <a:off x="1206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1559"/>
              <p:cNvSpPr>
                <a:spLocks/>
              </p:cNvSpPr>
              <p:nvPr/>
            </p:nvSpPr>
            <p:spPr bwMode="auto">
              <a:xfrm>
                <a:off x="134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1560"/>
              <p:cNvSpPr>
                <a:spLocks/>
              </p:cNvSpPr>
              <p:nvPr/>
            </p:nvSpPr>
            <p:spPr bwMode="auto">
              <a:xfrm>
                <a:off x="148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1561"/>
              <p:cNvSpPr>
                <a:spLocks/>
              </p:cNvSpPr>
              <p:nvPr/>
            </p:nvSpPr>
            <p:spPr bwMode="auto">
              <a:xfrm>
                <a:off x="161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1562"/>
              <p:cNvSpPr>
                <a:spLocks/>
              </p:cNvSpPr>
              <p:nvPr/>
            </p:nvSpPr>
            <p:spPr bwMode="auto">
              <a:xfrm>
                <a:off x="1754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764"/>
            <p:cNvGrpSpPr>
              <a:grpSpLocks/>
            </p:cNvGrpSpPr>
            <p:nvPr/>
          </p:nvGrpSpPr>
          <p:grpSpPr bwMode="auto">
            <a:xfrm>
              <a:off x="1892" y="-2"/>
              <a:ext cx="5787" cy="4324"/>
              <a:chOff x="1892" y="-2"/>
              <a:chExt cx="5787" cy="4324"/>
            </a:xfrm>
            <a:grpFill/>
          </p:grpSpPr>
          <p:sp>
            <p:nvSpPr>
              <p:cNvPr id="338" name="Freeform 1564"/>
              <p:cNvSpPr>
                <a:spLocks/>
              </p:cNvSpPr>
              <p:nvPr/>
            </p:nvSpPr>
            <p:spPr bwMode="auto">
              <a:xfrm>
                <a:off x="1892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565"/>
              <p:cNvSpPr>
                <a:spLocks/>
              </p:cNvSpPr>
              <p:nvPr/>
            </p:nvSpPr>
            <p:spPr bwMode="auto">
              <a:xfrm>
                <a:off x="2028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566"/>
              <p:cNvSpPr>
                <a:spLocks/>
              </p:cNvSpPr>
              <p:nvPr/>
            </p:nvSpPr>
            <p:spPr bwMode="auto">
              <a:xfrm>
                <a:off x="2166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567"/>
              <p:cNvSpPr>
                <a:spLocks/>
              </p:cNvSpPr>
              <p:nvPr/>
            </p:nvSpPr>
            <p:spPr bwMode="auto">
              <a:xfrm>
                <a:off x="2304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568"/>
              <p:cNvSpPr>
                <a:spLocks/>
              </p:cNvSpPr>
              <p:nvPr/>
            </p:nvSpPr>
            <p:spPr bwMode="auto">
              <a:xfrm>
                <a:off x="2440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569"/>
              <p:cNvSpPr>
                <a:spLocks/>
              </p:cNvSpPr>
              <p:nvPr/>
            </p:nvSpPr>
            <p:spPr bwMode="auto">
              <a:xfrm>
                <a:off x="2578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70"/>
              <p:cNvSpPr>
                <a:spLocks/>
              </p:cNvSpPr>
              <p:nvPr/>
            </p:nvSpPr>
            <p:spPr bwMode="auto">
              <a:xfrm>
                <a:off x="2714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571"/>
              <p:cNvSpPr>
                <a:spLocks/>
              </p:cNvSpPr>
              <p:nvPr/>
            </p:nvSpPr>
            <p:spPr bwMode="auto">
              <a:xfrm>
                <a:off x="2852" y="4258"/>
                <a:ext cx="75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572"/>
              <p:cNvSpPr>
                <a:spLocks/>
              </p:cNvSpPr>
              <p:nvPr/>
            </p:nvSpPr>
            <p:spPr bwMode="auto">
              <a:xfrm>
                <a:off x="298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73"/>
              <p:cNvSpPr>
                <a:spLocks/>
              </p:cNvSpPr>
              <p:nvPr/>
            </p:nvSpPr>
            <p:spPr bwMode="auto">
              <a:xfrm>
                <a:off x="312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574"/>
              <p:cNvSpPr>
                <a:spLocks/>
              </p:cNvSpPr>
              <p:nvPr/>
            </p:nvSpPr>
            <p:spPr bwMode="auto">
              <a:xfrm>
                <a:off x="3261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575"/>
              <p:cNvSpPr>
                <a:spLocks/>
              </p:cNvSpPr>
              <p:nvPr/>
            </p:nvSpPr>
            <p:spPr bwMode="auto">
              <a:xfrm>
                <a:off x="339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576"/>
              <p:cNvSpPr>
                <a:spLocks/>
              </p:cNvSpPr>
              <p:nvPr/>
            </p:nvSpPr>
            <p:spPr bwMode="auto">
              <a:xfrm>
                <a:off x="353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577"/>
              <p:cNvSpPr>
                <a:spLocks/>
              </p:cNvSpPr>
              <p:nvPr/>
            </p:nvSpPr>
            <p:spPr bwMode="auto">
              <a:xfrm>
                <a:off x="367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578"/>
              <p:cNvSpPr>
                <a:spLocks/>
              </p:cNvSpPr>
              <p:nvPr/>
            </p:nvSpPr>
            <p:spPr bwMode="auto">
              <a:xfrm>
                <a:off x="3811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579"/>
              <p:cNvSpPr>
                <a:spLocks/>
              </p:cNvSpPr>
              <p:nvPr/>
            </p:nvSpPr>
            <p:spPr bwMode="auto">
              <a:xfrm>
                <a:off x="3947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580"/>
              <p:cNvSpPr>
                <a:spLocks/>
              </p:cNvSpPr>
              <p:nvPr/>
            </p:nvSpPr>
            <p:spPr bwMode="auto">
              <a:xfrm>
                <a:off x="4085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581"/>
              <p:cNvSpPr>
                <a:spLocks/>
              </p:cNvSpPr>
              <p:nvPr/>
            </p:nvSpPr>
            <p:spPr bwMode="auto">
              <a:xfrm>
                <a:off x="4221" y="425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582"/>
              <p:cNvSpPr>
                <a:spLocks/>
              </p:cNvSpPr>
              <p:nvPr/>
            </p:nvSpPr>
            <p:spPr bwMode="auto">
              <a:xfrm>
                <a:off x="4359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83"/>
              <p:cNvSpPr>
                <a:spLocks/>
              </p:cNvSpPr>
              <p:nvPr/>
            </p:nvSpPr>
            <p:spPr bwMode="auto">
              <a:xfrm>
                <a:off x="4495" y="425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584"/>
              <p:cNvSpPr>
                <a:spLocks/>
              </p:cNvSpPr>
              <p:nvPr/>
            </p:nvSpPr>
            <p:spPr bwMode="auto">
              <a:xfrm>
                <a:off x="4633" y="425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585"/>
              <p:cNvSpPr>
                <a:spLocks/>
              </p:cNvSpPr>
              <p:nvPr/>
            </p:nvSpPr>
            <p:spPr bwMode="auto">
              <a:xfrm>
                <a:off x="4769" y="4258"/>
                <a:ext cx="77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86"/>
              <p:cNvSpPr>
                <a:spLocks/>
              </p:cNvSpPr>
              <p:nvPr/>
            </p:nvSpPr>
            <p:spPr bwMode="auto">
              <a:xfrm>
                <a:off x="4906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6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587"/>
              <p:cNvSpPr>
                <a:spLocks/>
              </p:cNvSpPr>
              <p:nvPr/>
            </p:nvSpPr>
            <p:spPr bwMode="auto">
              <a:xfrm>
                <a:off x="5042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6 w 39"/>
                  <a:gd name="T3" fmla="*/ 5 h 32"/>
                  <a:gd name="T4" fmla="*/ 20 w 39"/>
                  <a:gd name="T5" fmla="*/ 6 h 32"/>
                  <a:gd name="T6" fmla="*/ 4 w 39"/>
                  <a:gd name="T7" fmla="*/ 5 h 32"/>
                  <a:gd name="T8" fmla="*/ 6 w 39"/>
                  <a:gd name="T9" fmla="*/ 19 h 32"/>
                  <a:gd name="T10" fmla="*/ 20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588"/>
              <p:cNvSpPr>
                <a:spLocks/>
              </p:cNvSpPr>
              <p:nvPr/>
            </p:nvSpPr>
            <p:spPr bwMode="auto">
              <a:xfrm>
                <a:off x="5180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589"/>
              <p:cNvSpPr>
                <a:spLocks/>
              </p:cNvSpPr>
              <p:nvPr/>
            </p:nvSpPr>
            <p:spPr bwMode="auto">
              <a:xfrm>
                <a:off x="5318" y="4258"/>
                <a:ext cx="76" cy="64"/>
              </a:xfrm>
              <a:custGeom>
                <a:avLst/>
                <a:gdLst>
                  <a:gd name="T0" fmla="*/ 32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2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2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590"/>
              <p:cNvSpPr>
                <a:spLocks/>
              </p:cNvSpPr>
              <p:nvPr/>
            </p:nvSpPr>
            <p:spPr bwMode="auto">
              <a:xfrm>
                <a:off x="5454" y="4258"/>
                <a:ext cx="78" cy="64"/>
              </a:xfrm>
              <a:custGeom>
                <a:avLst/>
                <a:gdLst>
                  <a:gd name="T0" fmla="*/ 33 w 39"/>
                  <a:gd name="T1" fmla="*/ 19 h 32"/>
                  <a:gd name="T2" fmla="*/ 35 w 39"/>
                  <a:gd name="T3" fmla="*/ 5 h 32"/>
                  <a:gd name="T4" fmla="*/ 19 w 39"/>
                  <a:gd name="T5" fmla="*/ 6 h 32"/>
                  <a:gd name="T6" fmla="*/ 3 w 39"/>
                  <a:gd name="T7" fmla="*/ 5 h 32"/>
                  <a:gd name="T8" fmla="*/ 6 w 39"/>
                  <a:gd name="T9" fmla="*/ 19 h 32"/>
                  <a:gd name="T10" fmla="*/ 19 w 39"/>
                  <a:gd name="T11" fmla="*/ 32 h 32"/>
                  <a:gd name="T12" fmla="*/ 33 w 39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33" y="19"/>
                    </a:move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591"/>
              <p:cNvSpPr>
                <a:spLocks/>
              </p:cNvSpPr>
              <p:nvPr/>
            </p:nvSpPr>
            <p:spPr bwMode="auto">
              <a:xfrm>
                <a:off x="5592" y="4258"/>
                <a:ext cx="76" cy="64"/>
              </a:xfrm>
              <a:custGeom>
                <a:avLst/>
                <a:gdLst>
                  <a:gd name="T0" fmla="*/ 33 w 38"/>
                  <a:gd name="T1" fmla="*/ 19 h 32"/>
                  <a:gd name="T2" fmla="*/ 35 w 38"/>
                  <a:gd name="T3" fmla="*/ 5 h 32"/>
                  <a:gd name="T4" fmla="*/ 19 w 38"/>
                  <a:gd name="T5" fmla="*/ 6 h 32"/>
                  <a:gd name="T6" fmla="*/ 3 w 38"/>
                  <a:gd name="T7" fmla="*/ 5 h 32"/>
                  <a:gd name="T8" fmla="*/ 5 w 38"/>
                  <a:gd name="T9" fmla="*/ 19 h 32"/>
                  <a:gd name="T10" fmla="*/ 19 w 38"/>
                  <a:gd name="T11" fmla="*/ 32 h 32"/>
                  <a:gd name="T12" fmla="*/ 33 w 38"/>
                  <a:gd name="T13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33" y="19"/>
                    </a:move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592"/>
              <p:cNvSpPr>
                <a:spLocks/>
              </p:cNvSpPr>
              <p:nvPr/>
            </p:nvSpPr>
            <p:spPr bwMode="auto">
              <a:xfrm>
                <a:off x="5714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593"/>
              <p:cNvSpPr>
                <a:spLocks/>
              </p:cNvSpPr>
              <p:nvPr/>
            </p:nvSpPr>
            <p:spPr bwMode="auto">
              <a:xfrm>
                <a:off x="5850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594"/>
              <p:cNvSpPr>
                <a:spLocks/>
              </p:cNvSpPr>
              <p:nvPr/>
            </p:nvSpPr>
            <p:spPr bwMode="auto">
              <a:xfrm>
                <a:off x="5988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1595"/>
              <p:cNvSpPr>
                <a:spLocks/>
              </p:cNvSpPr>
              <p:nvPr/>
            </p:nvSpPr>
            <p:spPr bwMode="auto">
              <a:xfrm>
                <a:off x="6124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596"/>
              <p:cNvSpPr>
                <a:spLocks/>
              </p:cNvSpPr>
              <p:nvPr/>
            </p:nvSpPr>
            <p:spPr bwMode="auto">
              <a:xfrm>
                <a:off x="6262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597"/>
              <p:cNvSpPr>
                <a:spLocks/>
              </p:cNvSpPr>
              <p:nvPr/>
            </p:nvSpPr>
            <p:spPr bwMode="auto">
              <a:xfrm>
                <a:off x="6398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598"/>
              <p:cNvSpPr>
                <a:spLocks/>
              </p:cNvSpPr>
              <p:nvPr/>
            </p:nvSpPr>
            <p:spPr bwMode="auto">
              <a:xfrm>
                <a:off x="6536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599"/>
              <p:cNvSpPr>
                <a:spLocks/>
              </p:cNvSpPr>
              <p:nvPr/>
            </p:nvSpPr>
            <p:spPr bwMode="auto">
              <a:xfrm>
                <a:off x="6672" y="-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600"/>
              <p:cNvSpPr>
                <a:spLocks/>
              </p:cNvSpPr>
              <p:nvPr/>
            </p:nvSpPr>
            <p:spPr bwMode="auto">
              <a:xfrm>
                <a:off x="6809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601"/>
              <p:cNvSpPr>
                <a:spLocks/>
              </p:cNvSpPr>
              <p:nvPr/>
            </p:nvSpPr>
            <p:spPr bwMode="auto">
              <a:xfrm>
                <a:off x="6947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602"/>
              <p:cNvSpPr>
                <a:spLocks/>
              </p:cNvSpPr>
              <p:nvPr/>
            </p:nvSpPr>
            <p:spPr bwMode="auto">
              <a:xfrm>
                <a:off x="7083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1603"/>
              <p:cNvSpPr>
                <a:spLocks/>
              </p:cNvSpPr>
              <p:nvPr/>
            </p:nvSpPr>
            <p:spPr bwMode="auto">
              <a:xfrm>
                <a:off x="7221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1604"/>
              <p:cNvSpPr>
                <a:spLocks/>
              </p:cNvSpPr>
              <p:nvPr/>
            </p:nvSpPr>
            <p:spPr bwMode="auto">
              <a:xfrm>
                <a:off x="7357" y="-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1605"/>
              <p:cNvSpPr>
                <a:spLocks/>
              </p:cNvSpPr>
              <p:nvPr/>
            </p:nvSpPr>
            <p:spPr bwMode="auto">
              <a:xfrm>
                <a:off x="7495" y="-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606"/>
              <p:cNvSpPr>
                <a:spLocks/>
              </p:cNvSpPr>
              <p:nvPr/>
            </p:nvSpPr>
            <p:spPr bwMode="auto">
              <a:xfrm>
                <a:off x="7631" y="-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607"/>
              <p:cNvSpPr>
                <a:spLocks/>
              </p:cNvSpPr>
              <p:nvPr/>
            </p:nvSpPr>
            <p:spPr bwMode="auto">
              <a:xfrm>
                <a:off x="5782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608"/>
              <p:cNvSpPr>
                <a:spLocks/>
              </p:cNvSpPr>
              <p:nvPr/>
            </p:nvSpPr>
            <p:spPr bwMode="auto">
              <a:xfrm>
                <a:off x="5920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609"/>
              <p:cNvSpPr>
                <a:spLocks/>
              </p:cNvSpPr>
              <p:nvPr/>
            </p:nvSpPr>
            <p:spPr bwMode="auto">
              <a:xfrm>
                <a:off x="6056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610"/>
              <p:cNvSpPr>
                <a:spLocks/>
              </p:cNvSpPr>
              <p:nvPr/>
            </p:nvSpPr>
            <p:spPr bwMode="auto">
              <a:xfrm>
                <a:off x="6194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611"/>
              <p:cNvSpPr>
                <a:spLocks/>
              </p:cNvSpPr>
              <p:nvPr/>
            </p:nvSpPr>
            <p:spPr bwMode="auto">
              <a:xfrm>
                <a:off x="6330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612"/>
              <p:cNvSpPr>
                <a:spLocks/>
              </p:cNvSpPr>
              <p:nvPr/>
            </p:nvSpPr>
            <p:spPr bwMode="auto">
              <a:xfrm>
                <a:off x="6468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613"/>
              <p:cNvSpPr>
                <a:spLocks/>
              </p:cNvSpPr>
              <p:nvPr/>
            </p:nvSpPr>
            <p:spPr bwMode="auto">
              <a:xfrm>
                <a:off x="6606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614"/>
              <p:cNvSpPr>
                <a:spLocks/>
              </p:cNvSpPr>
              <p:nvPr/>
            </p:nvSpPr>
            <p:spPr bwMode="auto">
              <a:xfrm>
                <a:off x="6742" y="132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615"/>
              <p:cNvSpPr>
                <a:spLocks/>
              </p:cNvSpPr>
              <p:nvPr/>
            </p:nvSpPr>
            <p:spPr bwMode="auto">
              <a:xfrm>
                <a:off x="6879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616"/>
              <p:cNvSpPr>
                <a:spLocks/>
              </p:cNvSpPr>
              <p:nvPr/>
            </p:nvSpPr>
            <p:spPr bwMode="auto">
              <a:xfrm>
                <a:off x="7015" y="13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17"/>
              <p:cNvSpPr>
                <a:spLocks/>
              </p:cNvSpPr>
              <p:nvPr/>
            </p:nvSpPr>
            <p:spPr bwMode="auto">
              <a:xfrm>
                <a:off x="7153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618"/>
              <p:cNvSpPr>
                <a:spLocks/>
              </p:cNvSpPr>
              <p:nvPr/>
            </p:nvSpPr>
            <p:spPr bwMode="auto">
              <a:xfrm>
                <a:off x="7289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619"/>
              <p:cNvSpPr>
                <a:spLocks/>
              </p:cNvSpPr>
              <p:nvPr/>
            </p:nvSpPr>
            <p:spPr bwMode="auto">
              <a:xfrm>
                <a:off x="7427" y="13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620"/>
              <p:cNvSpPr>
                <a:spLocks/>
              </p:cNvSpPr>
              <p:nvPr/>
            </p:nvSpPr>
            <p:spPr bwMode="auto">
              <a:xfrm>
                <a:off x="7563" y="13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621"/>
              <p:cNvSpPr>
                <a:spLocks/>
              </p:cNvSpPr>
              <p:nvPr/>
            </p:nvSpPr>
            <p:spPr bwMode="auto">
              <a:xfrm>
                <a:off x="5714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622"/>
              <p:cNvSpPr>
                <a:spLocks/>
              </p:cNvSpPr>
              <p:nvPr/>
            </p:nvSpPr>
            <p:spPr bwMode="auto">
              <a:xfrm>
                <a:off x="5850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623"/>
              <p:cNvSpPr>
                <a:spLocks/>
              </p:cNvSpPr>
              <p:nvPr/>
            </p:nvSpPr>
            <p:spPr bwMode="auto">
              <a:xfrm>
                <a:off x="5988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624"/>
              <p:cNvSpPr>
                <a:spLocks/>
              </p:cNvSpPr>
              <p:nvPr/>
            </p:nvSpPr>
            <p:spPr bwMode="auto">
              <a:xfrm>
                <a:off x="6124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625"/>
              <p:cNvSpPr>
                <a:spLocks/>
              </p:cNvSpPr>
              <p:nvPr/>
            </p:nvSpPr>
            <p:spPr bwMode="auto">
              <a:xfrm>
                <a:off x="6262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626"/>
              <p:cNvSpPr>
                <a:spLocks/>
              </p:cNvSpPr>
              <p:nvPr/>
            </p:nvSpPr>
            <p:spPr bwMode="auto">
              <a:xfrm>
                <a:off x="6398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627"/>
              <p:cNvSpPr>
                <a:spLocks/>
              </p:cNvSpPr>
              <p:nvPr/>
            </p:nvSpPr>
            <p:spPr bwMode="auto">
              <a:xfrm>
                <a:off x="6536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628"/>
              <p:cNvSpPr>
                <a:spLocks/>
              </p:cNvSpPr>
              <p:nvPr/>
            </p:nvSpPr>
            <p:spPr bwMode="auto">
              <a:xfrm>
                <a:off x="6672" y="2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629"/>
              <p:cNvSpPr>
                <a:spLocks/>
              </p:cNvSpPr>
              <p:nvPr/>
            </p:nvSpPr>
            <p:spPr bwMode="auto">
              <a:xfrm>
                <a:off x="6809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630"/>
              <p:cNvSpPr>
                <a:spLocks/>
              </p:cNvSpPr>
              <p:nvPr/>
            </p:nvSpPr>
            <p:spPr bwMode="auto">
              <a:xfrm>
                <a:off x="6947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631"/>
              <p:cNvSpPr>
                <a:spLocks/>
              </p:cNvSpPr>
              <p:nvPr/>
            </p:nvSpPr>
            <p:spPr bwMode="auto">
              <a:xfrm>
                <a:off x="7083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632"/>
              <p:cNvSpPr>
                <a:spLocks/>
              </p:cNvSpPr>
              <p:nvPr/>
            </p:nvSpPr>
            <p:spPr bwMode="auto">
              <a:xfrm>
                <a:off x="7221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633"/>
              <p:cNvSpPr>
                <a:spLocks/>
              </p:cNvSpPr>
              <p:nvPr/>
            </p:nvSpPr>
            <p:spPr bwMode="auto">
              <a:xfrm>
                <a:off x="7357" y="2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634"/>
              <p:cNvSpPr>
                <a:spLocks/>
              </p:cNvSpPr>
              <p:nvPr/>
            </p:nvSpPr>
            <p:spPr bwMode="auto">
              <a:xfrm>
                <a:off x="7495" y="2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635"/>
              <p:cNvSpPr>
                <a:spLocks/>
              </p:cNvSpPr>
              <p:nvPr/>
            </p:nvSpPr>
            <p:spPr bwMode="auto">
              <a:xfrm>
                <a:off x="7631" y="26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636"/>
              <p:cNvSpPr>
                <a:spLocks/>
              </p:cNvSpPr>
              <p:nvPr/>
            </p:nvSpPr>
            <p:spPr bwMode="auto">
              <a:xfrm>
                <a:off x="5782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637"/>
              <p:cNvSpPr>
                <a:spLocks/>
              </p:cNvSpPr>
              <p:nvPr/>
            </p:nvSpPr>
            <p:spPr bwMode="auto">
              <a:xfrm>
                <a:off x="5920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638"/>
              <p:cNvSpPr>
                <a:spLocks/>
              </p:cNvSpPr>
              <p:nvPr/>
            </p:nvSpPr>
            <p:spPr bwMode="auto">
              <a:xfrm>
                <a:off x="6056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639"/>
              <p:cNvSpPr>
                <a:spLocks/>
              </p:cNvSpPr>
              <p:nvPr/>
            </p:nvSpPr>
            <p:spPr bwMode="auto">
              <a:xfrm>
                <a:off x="6194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640"/>
              <p:cNvSpPr>
                <a:spLocks/>
              </p:cNvSpPr>
              <p:nvPr/>
            </p:nvSpPr>
            <p:spPr bwMode="auto">
              <a:xfrm>
                <a:off x="6330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641"/>
              <p:cNvSpPr>
                <a:spLocks/>
              </p:cNvSpPr>
              <p:nvPr/>
            </p:nvSpPr>
            <p:spPr bwMode="auto">
              <a:xfrm>
                <a:off x="6468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642"/>
              <p:cNvSpPr>
                <a:spLocks/>
              </p:cNvSpPr>
              <p:nvPr/>
            </p:nvSpPr>
            <p:spPr bwMode="auto">
              <a:xfrm>
                <a:off x="6606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643"/>
              <p:cNvSpPr>
                <a:spLocks/>
              </p:cNvSpPr>
              <p:nvPr/>
            </p:nvSpPr>
            <p:spPr bwMode="auto">
              <a:xfrm>
                <a:off x="6742" y="39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644"/>
              <p:cNvSpPr>
                <a:spLocks/>
              </p:cNvSpPr>
              <p:nvPr/>
            </p:nvSpPr>
            <p:spPr bwMode="auto">
              <a:xfrm>
                <a:off x="6879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645"/>
              <p:cNvSpPr>
                <a:spLocks/>
              </p:cNvSpPr>
              <p:nvPr/>
            </p:nvSpPr>
            <p:spPr bwMode="auto">
              <a:xfrm>
                <a:off x="7015" y="39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646"/>
              <p:cNvSpPr>
                <a:spLocks/>
              </p:cNvSpPr>
              <p:nvPr/>
            </p:nvSpPr>
            <p:spPr bwMode="auto">
              <a:xfrm>
                <a:off x="7153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647"/>
              <p:cNvSpPr>
                <a:spLocks/>
              </p:cNvSpPr>
              <p:nvPr/>
            </p:nvSpPr>
            <p:spPr bwMode="auto">
              <a:xfrm>
                <a:off x="7289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648"/>
              <p:cNvSpPr>
                <a:spLocks/>
              </p:cNvSpPr>
              <p:nvPr/>
            </p:nvSpPr>
            <p:spPr bwMode="auto">
              <a:xfrm>
                <a:off x="7427" y="39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649"/>
              <p:cNvSpPr>
                <a:spLocks/>
              </p:cNvSpPr>
              <p:nvPr/>
            </p:nvSpPr>
            <p:spPr bwMode="auto">
              <a:xfrm>
                <a:off x="7563" y="39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650"/>
              <p:cNvSpPr>
                <a:spLocks/>
              </p:cNvSpPr>
              <p:nvPr/>
            </p:nvSpPr>
            <p:spPr bwMode="auto">
              <a:xfrm>
                <a:off x="5714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651"/>
              <p:cNvSpPr>
                <a:spLocks/>
              </p:cNvSpPr>
              <p:nvPr/>
            </p:nvSpPr>
            <p:spPr bwMode="auto">
              <a:xfrm>
                <a:off x="5850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52"/>
              <p:cNvSpPr>
                <a:spLocks/>
              </p:cNvSpPr>
              <p:nvPr/>
            </p:nvSpPr>
            <p:spPr bwMode="auto">
              <a:xfrm>
                <a:off x="5988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653"/>
              <p:cNvSpPr>
                <a:spLocks/>
              </p:cNvSpPr>
              <p:nvPr/>
            </p:nvSpPr>
            <p:spPr bwMode="auto">
              <a:xfrm>
                <a:off x="6124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654"/>
              <p:cNvSpPr>
                <a:spLocks/>
              </p:cNvSpPr>
              <p:nvPr/>
            </p:nvSpPr>
            <p:spPr bwMode="auto">
              <a:xfrm>
                <a:off x="6262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655"/>
              <p:cNvSpPr>
                <a:spLocks/>
              </p:cNvSpPr>
              <p:nvPr/>
            </p:nvSpPr>
            <p:spPr bwMode="auto">
              <a:xfrm>
                <a:off x="6398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656"/>
              <p:cNvSpPr>
                <a:spLocks/>
              </p:cNvSpPr>
              <p:nvPr/>
            </p:nvSpPr>
            <p:spPr bwMode="auto">
              <a:xfrm>
                <a:off x="6536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657"/>
              <p:cNvSpPr>
                <a:spLocks/>
              </p:cNvSpPr>
              <p:nvPr/>
            </p:nvSpPr>
            <p:spPr bwMode="auto">
              <a:xfrm>
                <a:off x="6672" y="5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658"/>
              <p:cNvSpPr>
                <a:spLocks/>
              </p:cNvSpPr>
              <p:nvPr/>
            </p:nvSpPr>
            <p:spPr bwMode="auto">
              <a:xfrm>
                <a:off x="6809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659"/>
              <p:cNvSpPr>
                <a:spLocks/>
              </p:cNvSpPr>
              <p:nvPr/>
            </p:nvSpPr>
            <p:spPr bwMode="auto">
              <a:xfrm>
                <a:off x="6947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660"/>
              <p:cNvSpPr>
                <a:spLocks/>
              </p:cNvSpPr>
              <p:nvPr/>
            </p:nvSpPr>
            <p:spPr bwMode="auto">
              <a:xfrm>
                <a:off x="7083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661"/>
              <p:cNvSpPr>
                <a:spLocks/>
              </p:cNvSpPr>
              <p:nvPr/>
            </p:nvSpPr>
            <p:spPr bwMode="auto">
              <a:xfrm>
                <a:off x="7221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662"/>
              <p:cNvSpPr>
                <a:spLocks/>
              </p:cNvSpPr>
              <p:nvPr/>
            </p:nvSpPr>
            <p:spPr bwMode="auto">
              <a:xfrm>
                <a:off x="7357" y="5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663"/>
              <p:cNvSpPr>
                <a:spLocks/>
              </p:cNvSpPr>
              <p:nvPr/>
            </p:nvSpPr>
            <p:spPr bwMode="auto">
              <a:xfrm>
                <a:off x="7495" y="5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664"/>
              <p:cNvSpPr>
                <a:spLocks/>
              </p:cNvSpPr>
              <p:nvPr/>
            </p:nvSpPr>
            <p:spPr bwMode="auto">
              <a:xfrm>
                <a:off x="7631" y="53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665"/>
              <p:cNvSpPr>
                <a:spLocks/>
              </p:cNvSpPr>
              <p:nvPr/>
            </p:nvSpPr>
            <p:spPr bwMode="auto">
              <a:xfrm>
                <a:off x="5782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666"/>
              <p:cNvSpPr>
                <a:spLocks/>
              </p:cNvSpPr>
              <p:nvPr/>
            </p:nvSpPr>
            <p:spPr bwMode="auto">
              <a:xfrm>
                <a:off x="5920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667"/>
              <p:cNvSpPr>
                <a:spLocks/>
              </p:cNvSpPr>
              <p:nvPr/>
            </p:nvSpPr>
            <p:spPr bwMode="auto">
              <a:xfrm>
                <a:off x="6056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668"/>
              <p:cNvSpPr>
                <a:spLocks/>
              </p:cNvSpPr>
              <p:nvPr/>
            </p:nvSpPr>
            <p:spPr bwMode="auto">
              <a:xfrm>
                <a:off x="6194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669"/>
              <p:cNvSpPr>
                <a:spLocks/>
              </p:cNvSpPr>
              <p:nvPr/>
            </p:nvSpPr>
            <p:spPr bwMode="auto">
              <a:xfrm>
                <a:off x="6330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670"/>
              <p:cNvSpPr>
                <a:spLocks/>
              </p:cNvSpPr>
              <p:nvPr/>
            </p:nvSpPr>
            <p:spPr bwMode="auto">
              <a:xfrm>
                <a:off x="6468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671"/>
              <p:cNvSpPr>
                <a:spLocks/>
              </p:cNvSpPr>
              <p:nvPr/>
            </p:nvSpPr>
            <p:spPr bwMode="auto">
              <a:xfrm>
                <a:off x="6606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672"/>
              <p:cNvSpPr>
                <a:spLocks/>
              </p:cNvSpPr>
              <p:nvPr/>
            </p:nvSpPr>
            <p:spPr bwMode="auto">
              <a:xfrm>
                <a:off x="6742" y="66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673"/>
              <p:cNvSpPr>
                <a:spLocks/>
              </p:cNvSpPr>
              <p:nvPr/>
            </p:nvSpPr>
            <p:spPr bwMode="auto">
              <a:xfrm>
                <a:off x="6879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674"/>
              <p:cNvSpPr>
                <a:spLocks/>
              </p:cNvSpPr>
              <p:nvPr/>
            </p:nvSpPr>
            <p:spPr bwMode="auto">
              <a:xfrm>
                <a:off x="7015" y="66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675"/>
              <p:cNvSpPr>
                <a:spLocks/>
              </p:cNvSpPr>
              <p:nvPr/>
            </p:nvSpPr>
            <p:spPr bwMode="auto">
              <a:xfrm>
                <a:off x="7153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676"/>
              <p:cNvSpPr>
                <a:spLocks/>
              </p:cNvSpPr>
              <p:nvPr/>
            </p:nvSpPr>
            <p:spPr bwMode="auto">
              <a:xfrm>
                <a:off x="7289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677"/>
              <p:cNvSpPr>
                <a:spLocks/>
              </p:cNvSpPr>
              <p:nvPr/>
            </p:nvSpPr>
            <p:spPr bwMode="auto">
              <a:xfrm>
                <a:off x="7427" y="66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678"/>
              <p:cNvSpPr>
                <a:spLocks/>
              </p:cNvSpPr>
              <p:nvPr/>
            </p:nvSpPr>
            <p:spPr bwMode="auto">
              <a:xfrm>
                <a:off x="7563" y="66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679"/>
              <p:cNvSpPr>
                <a:spLocks/>
              </p:cNvSpPr>
              <p:nvPr/>
            </p:nvSpPr>
            <p:spPr bwMode="auto">
              <a:xfrm>
                <a:off x="5714" y="7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80"/>
              <p:cNvSpPr>
                <a:spLocks/>
              </p:cNvSpPr>
              <p:nvPr/>
            </p:nvSpPr>
            <p:spPr bwMode="auto">
              <a:xfrm>
                <a:off x="5850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681"/>
              <p:cNvSpPr>
                <a:spLocks/>
              </p:cNvSpPr>
              <p:nvPr/>
            </p:nvSpPr>
            <p:spPr bwMode="auto">
              <a:xfrm>
                <a:off x="5988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682"/>
              <p:cNvSpPr>
                <a:spLocks/>
              </p:cNvSpPr>
              <p:nvPr/>
            </p:nvSpPr>
            <p:spPr bwMode="auto">
              <a:xfrm>
                <a:off x="6124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683"/>
              <p:cNvSpPr>
                <a:spLocks/>
              </p:cNvSpPr>
              <p:nvPr/>
            </p:nvSpPr>
            <p:spPr bwMode="auto">
              <a:xfrm>
                <a:off x="6262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84"/>
              <p:cNvSpPr>
                <a:spLocks/>
              </p:cNvSpPr>
              <p:nvPr/>
            </p:nvSpPr>
            <p:spPr bwMode="auto">
              <a:xfrm>
                <a:off x="6398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85"/>
              <p:cNvSpPr>
                <a:spLocks/>
              </p:cNvSpPr>
              <p:nvPr/>
            </p:nvSpPr>
            <p:spPr bwMode="auto">
              <a:xfrm>
                <a:off x="6536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86"/>
              <p:cNvSpPr>
                <a:spLocks/>
              </p:cNvSpPr>
              <p:nvPr/>
            </p:nvSpPr>
            <p:spPr bwMode="auto">
              <a:xfrm>
                <a:off x="6672" y="798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87"/>
              <p:cNvSpPr>
                <a:spLocks/>
              </p:cNvSpPr>
              <p:nvPr/>
            </p:nvSpPr>
            <p:spPr bwMode="auto">
              <a:xfrm>
                <a:off x="6809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88"/>
              <p:cNvSpPr>
                <a:spLocks/>
              </p:cNvSpPr>
              <p:nvPr/>
            </p:nvSpPr>
            <p:spPr bwMode="auto">
              <a:xfrm>
                <a:off x="6947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89"/>
              <p:cNvSpPr>
                <a:spLocks/>
              </p:cNvSpPr>
              <p:nvPr/>
            </p:nvSpPr>
            <p:spPr bwMode="auto">
              <a:xfrm>
                <a:off x="7083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90"/>
              <p:cNvSpPr>
                <a:spLocks/>
              </p:cNvSpPr>
              <p:nvPr/>
            </p:nvSpPr>
            <p:spPr bwMode="auto">
              <a:xfrm>
                <a:off x="7221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91"/>
              <p:cNvSpPr>
                <a:spLocks/>
              </p:cNvSpPr>
              <p:nvPr/>
            </p:nvSpPr>
            <p:spPr bwMode="auto">
              <a:xfrm>
                <a:off x="7357" y="798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92"/>
              <p:cNvSpPr>
                <a:spLocks/>
              </p:cNvSpPr>
              <p:nvPr/>
            </p:nvSpPr>
            <p:spPr bwMode="auto">
              <a:xfrm>
                <a:off x="7495" y="798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3"/>
              <p:cNvSpPr>
                <a:spLocks/>
              </p:cNvSpPr>
              <p:nvPr/>
            </p:nvSpPr>
            <p:spPr bwMode="auto">
              <a:xfrm>
                <a:off x="7631" y="798"/>
                <a:ext cx="48" cy="62"/>
              </a:xfrm>
              <a:custGeom>
                <a:avLst/>
                <a:gdLst>
                  <a:gd name="T0" fmla="*/ 19 w 24"/>
                  <a:gd name="T1" fmla="*/ 6 h 31"/>
                  <a:gd name="T2" fmla="*/ 4 w 24"/>
                  <a:gd name="T3" fmla="*/ 4 h 31"/>
                  <a:gd name="T4" fmla="*/ 6 w 24"/>
                  <a:gd name="T5" fmla="*/ 19 h 31"/>
                  <a:gd name="T6" fmla="*/ 19 w 24"/>
                  <a:gd name="T7" fmla="*/ 31 h 31"/>
                  <a:gd name="T8" fmla="*/ 24 w 24"/>
                  <a:gd name="T9" fmla="*/ 25 h 31"/>
                  <a:gd name="T10" fmla="*/ 24 w 24"/>
                  <a:gd name="T11" fmla="*/ 2 h 31"/>
                  <a:gd name="T12" fmla="*/ 19 w 2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1">
                    <a:moveTo>
                      <a:pt x="19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694"/>
              <p:cNvSpPr>
                <a:spLocks/>
              </p:cNvSpPr>
              <p:nvPr/>
            </p:nvSpPr>
            <p:spPr bwMode="auto">
              <a:xfrm>
                <a:off x="5782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95"/>
              <p:cNvSpPr>
                <a:spLocks/>
              </p:cNvSpPr>
              <p:nvPr/>
            </p:nvSpPr>
            <p:spPr bwMode="auto">
              <a:xfrm>
                <a:off x="5920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96"/>
              <p:cNvSpPr>
                <a:spLocks/>
              </p:cNvSpPr>
              <p:nvPr/>
            </p:nvSpPr>
            <p:spPr bwMode="auto">
              <a:xfrm>
                <a:off x="6056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97"/>
              <p:cNvSpPr>
                <a:spLocks/>
              </p:cNvSpPr>
              <p:nvPr/>
            </p:nvSpPr>
            <p:spPr bwMode="auto">
              <a:xfrm>
                <a:off x="6194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98"/>
              <p:cNvSpPr>
                <a:spLocks/>
              </p:cNvSpPr>
              <p:nvPr/>
            </p:nvSpPr>
            <p:spPr bwMode="auto">
              <a:xfrm>
                <a:off x="6330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99"/>
              <p:cNvSpPr>
                <a:spLocks/>
              </p:cNvSpPr>
              <p:nvPr/>
            </p:nvSpPr>
            <p:spPr bwMode="auto">
              <a:xfrm>
                <a:off x="6468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00"/>
              <p:cNvSpPr>
                <a:spLocks/>
              </p:cNvSpPr>
              <p:nvPr/>
            </p:nvSpPr>
            <p:spPr bwMode="auto">
              <a:xfrm>
                <a:off x="6606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01"/>
              <p:cNvSpPr>
                <a:spLocks/>
              </p:cNvSpPr>
              <p:nvPr/>
            </p:nvSpPr>
            <p:spPr bwMode="auto">
              <a:xfrm>
                <a:off x="6742" y="930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02"/>
              <p:cNvSpPr>
                <a:spLocks/>
              </p:cNvSpPr>
              <p:nvPr/>
            </p:nvSpPr>
            <p:spPr bwMode="auto">
              <a:xfrm>
                <a:off x="6879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03"/>
              <p:cNvSpPr>
                <a:spLocks/>
              </p:cNvSpPr>
              <p:nvPr/>
            </p:nvSpPr>
            <p:spPr bwMode="auto">
              <a:xfrm>
                <a:off x="7015" y="93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704"/>
              <p:cNvSpPr>
                <a:spLocks/>
              </p:cNvSpPr>
              <p:nvPr/>
            </p:nvSpPr>
            <p:spPr bwMode="auto">
              <a:xfrm>
                <a:off x="7153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05"/>
              <p:cNvSpPr>
                <a:spLocks/>
              </p:cNvSpPr>
              <p:nvPr/>
            </p:nvSpPr>
            <p:spPr bwMode="auto">
              <a:xfrm>
                <a:off x="7289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706"/>
              <p:cNvSpPr>
                <a:spLocks/>
              </p:cNvSpPr>
              <p:nvPr/>
            </p:nvSpPr>
            <p:spPr bwMode="auto">
              <a:xfrm>
                <a:off x="7427" y="93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707"/>
              <p:cNvSpPr>
                <a:spLocks/>
              </p:cNvSpPr>
              <p:nvPr/>
            </p:nvSpPr>
            <p:spPr bwMode="auto">
              <a:xfrm>
                <a:off x="7563" y="93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708"/>
              <p:cNvSpPr>
                <a:spLocks/>
              </p:cNvSpPr>
              <p:nvPr/>
            </p:nvSpPr>
            <p:spPr bwMode="auto">
              <a:xfrm>
                <a:off x="5714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709"/>
              <p:cNvSpPr>
                <a:spLocks/>
              </p:cNvSpPr>
              <p:nvPr/>
            </p:nvSpPr>
            <p:spPr bwMode="auto">
              <a:xfrm>
                <a:off x="5850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710"/>
              <p:cNvSpPr>
                <a:spLocks/>
              </p:cNvSpPr>
              <p:nvPr/>
            </p:nvSpPr>
            <p:spPr bwMode="auto">
              <a:xfrm>
                <a:off x="5988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711"/>
              <p:cNvSpPr>
                <a:spLocks/>
              </p:cNvSpPr>
              <p:nvPr/>
            </p:nvSpPr>
            <p:spPr bwMode="auto">
              <a:xfrm>
                <a:off x="6124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712"/>
              <p:cNvSpPr>
                <a:spLocks/>
              </p:cNvSpPr>
              <p:nvPr/>
            </p:nvSpPr>
            <p:spPr bwMode="auto">
              <a:xfrm>
                <a:off x="6262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713"/>
              <p:cNvSpPr>
                <a:spLocks/>
              </p:cNvSpPr>
              <p:nvPr/>
            </p:nvSpPr>
            <p:spPr bwMode="auto">
              <a:xfrm>
                <a:off x="6398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714"/>
              <p:cNvSpPr>
                <a:spLocks/>
              </p:cNvSpPr>
              <p:nvPr/>
            </p:nvSpPr>
            <p:spPr bwMode="auto">
              <a:xfrm>
                <a:off x="6536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715"/>
              <p:cNvSpPr>
                <a:spLocks/>
              </p:cNvSpPr>
              <p:nvPr/>
            </p:nvSpPr>
            <p:spPr bwMode="auto">
              <a:xfrm>
                <a:off x="6672" y="106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716"/>
              <p:cNvSpPr>
                <a:spLocks/>
              </p:cNvSpPr>
              <p:nvPr/>
            </p:nvSpPr>
            <p:spPr bwMode="auto">
              <a:xfrm>
                <a:off x="6809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717"/>
              <p:cNvSpPr>
                <a:spLocks/>
              </p:cNvSpPr>
              <p:nvPr/>
            </p:nvSpPr>
            <p:spPr bwMode="auto">
              <a:xfrm>
                <a:off x="6947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718"/>
              <p:cNvSpPr>
                <a:spLocks/>
              </p:cNvSpPr>
              <p:nvPr/>
            </p:nvSpPr>
            <p:spPr bwMode="auto">
              <a:xfrm>
                <a:off x="7083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19"/>
              <p:cNvSpPr>
                <a:spLocks/>
              </p:cNvSpPr>
              <p:nvPr/>
            </p:nvSpPr>
            <p:spPr bwMode="auto">
              <a:xfrm>
                <a:off x="7221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720"/>
              <p:cNvSpPr>
                <a:spLocks/>
              </p:cNvSpPr>
              <p:nvPr/>
            </p:nvSpPr>
            <p:spPr bwMode="auto">
              <a:xfrm>
                <a:off x="7357" y="106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721"/>
              <p:cNvSpPr>
                <a:spLocks/>
              </p:cNvSpPr>
              <p:nvPr/>
            </p:nvSpPr>
            <p:spPr bwMode="auto">
              <a:xfrm>
                <a:off x="7495" y="106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722"/>
              <p:cNvSpPr>
                <a:spLocks/>
              </p:cNvSpPr>
              <p:nvPr/>
            </p:nvSpPr>
            <p:spPr bwMode="auto">
              <a:xfrm>
                <a:off x="7631" y="1064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5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5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723"/>
              <p:cNvSpPr>
                <a:spLocks/>
              </p:cNvSpPr>
              <p:nvPr/>
            </p:nvSpPr>
            <p:spPr bwMode="auto">
              <a:xfrm>
                <a:off x="5782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24"/>
              <p:cNvSpPr>
                <a:spLocks/>
              </p:cNvSpPr>
              <p:nvPr/>
            </p:nvSpPr>
            <p:spPr bwMode="auto">
              <a:xfrm>
                <a:off x="5920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25"/>
              <p:cNvSpPr>
                <a:spLocks/>
              </p:cNvSpPr>
              <p:nvPr/>
            </p:nvSpPr>
            <p:spPr bwMode="auto">
              <a:xfrm>
                <a:off x="6056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6"/>
              <p:cNvSpPr>
                <a:spLocks/>
              </p:cNvSpPr>
              <p:nvPr/>
            </p:nvSpPr>
            <p:spPr bwMode="auto">
              <a:xfrm>
                <a:off x="6194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27"/>
              <p:cNvSpPr>
                <a:spLocks/>
              </p:cNvSpPr>
              <p:nvPr/>
            </p:nvSpPr>
            <p:spPr bwMode="auto">
              <a:xfrm>
                <a:off x="6330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28"/>
              <p:cNvSpPr>
                <a:spLocks/>
              </p:cNvSpPr>
              <p:nvPr/>
            </p:nvSpPr>
            <p:spPr bwMode="auto">
              <a:xfrm>
                <a:off x="6468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29"/>
              <p:cNvSpPr>
                <a:spLocks/>
              </p:cNvSpPr>
              <p:nvPr/>
            </p:nvSpPr>
            <p:spPr bwMode="auto">
              <a:xfrm>
                <a:off x="6606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30"/>
              <p:cNvSpPr>
                <a:spLocks/>
              </p:cNvSpPr>
              <p:nvPr/>
            </p:nvSpPr>
            <p:spPr bwMode="auto">
              <a:xfrm>
                <a:off x="6742" y="119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31"/>
              <p:cNvSpPr>
                <a:spLocks/>
              </p:cNvSpPr>
              <p:nvPr/>
            </p:nvSpPr>
            <p:spPr bwMode="auto">
              <a:xfrm>
                <a:off x="6879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32"/>
              <p:cNvSpPr>
                <a:spLocks/>
              </p:cNvSpPr>
              <p:nvPr/>
            </p:nvSpPr>
            <p:spPr bwMode="auto">
              <a:xfrm>
                <a:off x="7015" y="119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33"/>
              <p:cNvSpPr>
                <a:spLocks/>
              </p:cNvSpPr>
              <p:nvPr/>
            </p:nvSpPr>
            <p:spPr bwMode="auto">
              <a:xfrm>
                <a:off x="7153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734"/>
              <p:cNvSpPr>
                <a:spLocks/>
              </p:cNvSpPr>
              <p:nvPr/>
            </p:nvSpPr>
            <p:spPr bwMode="auto">
              <a:xfrm>
                <a:off x="7289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735"/>
              <p:cNvSpPr>
                <a:spLocks/>
              </p:cNvSpPr>
              <p:nvPr/>
            </p:nvSpPr>
            <p:spPr bwMode="auto">
              <a:xfrm>
                <a:off x="7427" y="119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736"/>
              <p:cNvSpPr>
                <a:spLocks/>
              </p:cNvSpPr>
              <p:nvPr/>
            </p:nvSpPr>
            <p:spPr bwMode="auto">
              <a:xfrm>
                <a:off x="7563" y="119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737"/>
              <p:cNvSpPr>
                <a:spLocks/>
              </p:cNvSpPr>
              <p:nvPr/>
            </p:nvSpPr>
            <p:spPr bwMode="auto">
              <a:xfrm>
                <a:off x="5714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38"/>
              <p:cNvSpPr>
                <a:spLocks/>
              </p:cNvSpPr>
              <p:nvPr/>
            </p:nvSpPr>
            <p:spPr bwMode="auto">
              <a:xfrm>
                <a:off x="5850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39"/>
              <p:cNvSpPr>
                <a:spLocks/>
              </p:cNvSpPr>
              <p:nvPr/>
            </p:nvSpPr>
            <p:spPr bwMode="auto">
              <a:xfrm>
                <a:off x="5988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40"/>
              <p:cNvSpPr>
                <a:spLocks/>
              </p:cNvSpPr>
              <p:nvPr/>
            </p:nvSpPr>
            <p:spPr bwMode="auto">
              <a:xfrm>
                <a:off x="6124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41"/>
              <p:cNvSpPr>
                <a:spLocks/>
              </p:cNvSpPr>
              <p:nvPr/>
            </p:nvSpPr>
            <p:spPr bwMode="auto">
              <a:xfrm>
                <a:off x="6262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2"/>
              <p:cNvSpPr>
                <a:spLocks/>
              </p:cNvSpPr>
              <p:nvPr/>
            </p:nvSpPr>
            <p:spPr bwMode="auto">
              <a:xfrm>
                <a:off x="6398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43"/>
              <p:cNvSpPr>
                <a:spLocks/>
              </p:cNvSpPr>
              <p:nvPr/>
            </p:nvSpPr>
            <p:spPr bwMode="auto">
              <a:xfrm>
                <a:off x="6536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44"/>
              <p:cNvSpPr>
                <a:spLocks/>
              </p:cNvSpPr>
              <p:nvPr/>
            </p:nvSpPr>
            <p:spPr bwMode="auto">
              <a:xfrm>
                <a:off x="6672" y="133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45"/>
              <p:cNvSpPr>
                <a:spLocks/>
              </p:cNvSpPr>
              <p:nvPr/>
            </p:nvSpPr>
            <p:spPr bwMode="auto">
              <a:xfrm>
                <a:off x="6809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46"/>
              <p:cNvSpPr>
                <a:spLocks/>
              </p:cNvSpPr>
              <p:nvPr/>
            </p:nvSpPr>
            <p:spPr bwMode="auto">
              <a:xfrm>
                <a:off x="6947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47"/>
              <p:cNvSpPr>
                <a:spLocks/>
              </p:cNvSpPr>
              <p:nvPr/>
            </p:nvSpPr>
            <p:spPr bwMode="auto">
              <a:xfrm>
                <a:off x="7083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748"/>
              <p:cNvSpPr>
                <a:spLocks/>
              </p:cNvSpPr>
              <p:nvPr/>
            </p:nvSpPr>
            <p:spPr bwMode="auto">
              <a:xfrm>
                <a:off x="7221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749"/>
              <p:cNvSpPr>
                <a:spLocks/>
              </p:cNvSpPr>
              <p:nvPr/>
            </p:nvSpPr>
            <p:spPr bwMode="auto">
              <a:xfrm>
                <a:off x="7357" y="133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750"/>
              <p:cNvSpPr>
                <a:spLocks/>
              </p:cNvSpPr>
              <p:nvPr/>
            </p:nvSpPr>
            <p:spPr bwMode="auto">
              <a:xfrm>
                <a:off x="7495" y="133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751"/>
              <p:cNvSpPr>
                <a:spLocks/>
              </p:cNvSpPr>
              <p:nvPr/>
            </p:nvSpPr>
            <p:spPr bwMode="auto">
              <a:xfrm>
                <a:off x="7631" y="1330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752"/>
              <p:cNvSpPr>
                <a:spLocks/>
              </p:cNvSpPr>
              <p:nvPr/>
            </p:nvSpPr>
            <p:spPr bwMode="auto">
              <a:xfrm>
                <a:off x="5782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753"/>
              <p:cNvSpPr>
                <a:spLocks/>
              </p:cNvSpPr>
              <p:nvPr/>
            </p:nvSpPr>
            <p:spPr bwMode="auto">
              <a:xfrm>
                <a:off x="5920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754"/>
              <p:cNvSpPr>
                <a:spLocks/>
              </p:cNvSpPr>
              <p:nvPr/>
            </p:nvSpPr>
            <p:spPr bwMode="auto">
              <a:xfrm>
                <a:off x="6056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755"/>
              <p:cNvSpPr>
                <a:spLocks/>
              </p:cNvSpPr>
              <p:nvPr/>
            </p:nvSpPr>
            <p:spPr bwMode="auto">
              <a:xfrm>
                <a:off x="6194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756"/>
              <p:cNvSpPr>
                <a:spLocks/>
              </p:cNvSpPr>
              <p:nvPr/>
            </p:nvSpPr>
            <p:spPr bwMode="auto">
              <a:xfrm>
                <a:off x="6330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757"/>
              <p:cNvSpPr>
                <a:spLocks/>
              </p:cNvSpPr>
              <p:nvPr/>
            </p:nvSpPr>
            <p:spPr bwMode="auto">
              <a:xfrm>
                <a:off x="6468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758"/>
              <p:cNvSpPr>
                <a:spLocks/>
              </p:cNvSpPr>
              <p:nvPr/>
            </p:nvSpPr>
            <p:spPr bwMode="auto">
              <a:xfrm>
                <a:off x="6606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759"/>
              <p:cNvSpPr>
                <a:spLocks/>
              </p:cNvSpPr>
              <p:nvPr/>
            </p:nvSpPr>
            <p:spPr bwMode="auto">
              <a:xfrm>
                <a:off x="6742" y="1462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760"/>
              <p:cNvSpPr>
                <a:spLocks/>
              </p:cNvSpPr>
              <p:nvPr/>
            </p:nvSpPr>
            <p:spPr bwMode="auto">
              <a:xfrm>
                <a:off x="6879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761"/>
              <p:cNvSpPr>
                <a:spLocks/>
              </p:cNvSpPr>
              <p:nvPr/>
            </p:nvSpPr>
            <p:spPr bwMode="auto">
              <a:xfrm>
                <a:off x="7015" y="146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762"/>
              <p:cNvSpPr>
                <a:spLocks/>
              </p:cNvSpPr>
              <p:nvPr/>
            </p:nvSpPr>
            <p:spPr bwMode="auto">
              <a:xfrm>
                <a:off x="7153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763"/>
              <p:cNvSpPr>
                <a:spLocks/>
              </p:cNvSpPr>
              <p:nvPr/>
            </p:nvSpPr>
            <p:spPr bwMode="auto">
              <a:xfrm>
                <a:off x="7289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965"/>
            <p:cNvGrpSpPr>
              <a:grpSpLocks/>
            </p:cNvGrpSpPr>
            <p:nvPr/>
          </p:nvGrpSpPr>
          <p:grpSpPr bwMode="auto">
            <a:xfrm>
              <a:off x="5714" y="1462"/>
              <a:ext cx="1965" cy="1928"/>
              <a:chOff x="5714" y="1462"/>
              <a:chExt cx="1965" cy="1928"/>
            </a:xfrm>
            <a:grpFill/>
          </p:grpSpPr>
          <p:sp>
            <p:nvSpPr>
              <p:cNvPr id="138" name="Freeform 1765"/>
              <p:cNvSpPr>
                <a:spLocks/>
              </p:cNvSpPr>
              <p:nvPr/>
            </p:nvSpPr>
            <p:spPr bwMode="auto">
              <a:xfrm>
                <a:off x="7427" y="146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766"/>
              <p:cNvSpPr>
                <a:spLocks/>
              </p:cNvSpPr>
              <p:nvPr/>
            </p:nvSpPr>
            <p:spPr bwMode="auto">
              <a:xfrm>
                <a:off x="7563" y="146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767"/>
              <p:cNvSpPr>
                <a:spLocks/>
              </p:cNvSpPr>
              <p:nvPr/>
            </p:nvSpPr>
            <p:spPr bwMode="auto">
              <a:xfrm>
                <a:off x="5714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768"/>
              <p:cNvSpPr>
                <a:spLocks/>
              </p:cNvSpPr>
              <p:nvPr/>
            </p:nvSpPr>
            <p:spPr bwMode="auto">
              <a:xfrm>
                <a:off x="5850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69"/>
              <p:cNvSpPr>
                <a:spLocks/>
              </p:cNvSpPr>
              <p:nvPr/>
            </p:nvSpPr>
            <p:spPr bwMode="auto">
              <a:xfrm>
                <a:off x="5988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770"/>
              <p:cNvSpPr>
                <a:spLocks/>
              </p:cNvSpPr>
              <p:nvPr/>
            </p:nvSpPr>
            <p:spPr bwMode="auto">
              <a:xfrm>
                <a:off x="6124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771"/>
              <p:cNvSpPr>
                <a:spLocks/>
              </p:cNvSpPr>
              <p:nvPr/>
            </p:nvSpPr>
            <p:spPr bwMode="auto">
              <a:xfrm>
                <a:off x="6262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772"/>
              <p:cNvSpPr>
                <a:spLocks/>
              </p:cNvSpPr>
              <p:nvPr/>
            </p:nvSpPr>
            <p:spPr bwMode="auto">
              <a:xfrm>
                <a:off x="6398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773"/>
              <p:cNvSpPr>
                <a:spLocks/>
              </p:cNvSpPr>
              <p:nvPr/>
            </p:nvSpPr>
            <p:spPr bwMode="auto">
              <a:xfrm>
                <a:off x="6536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774"/>
              <p:cNvSpPr>
                <a:spLocks/>
              </p:cNvSpPr>
              <p:nvPr/>
            </p:nvSpPr>
            <p:spPr bwMode="auto">
              <a:xfrm>
                <a:off x="6672" y="1596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775"/>
              <p:cNvSpPr>
                <a:spLocks/>
              </p:cNvSpPr>
              <p:nvPr/>
            </p:nvSpPr>
            <p:spPr bwMode="auto">
              <a:xfrm>
                <a:off x="6809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776"/>
              <p:cNvSpPr>
                <a:spLocks/>
              </p:cNvSpPr>
              <p:nvPr/>
            </p:nvSpPr>
            <p:spPr bwMode="auto">
              <a:xfrm>
                <a:off x="6947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777"/>
              <p:cNvSpPr>
                <a:spLocks/>
              </p:cNvSpPr>
              <p:nvPr/>
            </p:nvSpPr>
            <p:spPr bwMode="auto">
              <a:xfrm>
                <a:off x="7083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778"/>
              <p:cNvSpPr>
                <a:spLocks/>
              </p:cNvSpPr>
              <p:nvPr/>
            </p:nvSpPr>
            <p:spPr bwMode="auto">
              <a:xfrm>
                <a:off x="7221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779"/>
              <p:cNvSpPr>
                <a:spLocks/>
              </p:cNvSpPr>
              <p:nvPr/>
            </p:nvSpPr>
            <p:spPr bwMode="auto">
              <a:xfrm>
                <a:off x="7357" y="1596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780"/>
              <p:cNvSpPr>
                <a:spLocks/>
              </p:cNvSpPr>
              <p:nvPr/>
            </p:nvSpPr>
            <p:spPr bwMode="auto">
              <a:xfrm>
                <a:off x="7495" y="1596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781"/>
              <p:cNvSpPr>
                <a:spLocks/>
              </p:cNvSpPr>
              <p:nvPr/>
            </p:nvSpPr>
            <p:spPr bwMode="auto">
              <a:xfrm>
                <a:off x="7631" y="1596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782"/>
              <p:cNvSpPr>
                <a:spLocks/>
              </p:cNvSpPr>
              <p:nvPr/>
            </p:nvSpPr>
            <p:spPr bwMode="auto">
              <a:xfrm>
                <a:off x="5782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783"/>
              <p:cNvSpPr>
                <a:spLocks/>
              </p:cNvSpPr>
              <p:nvPr/>
            </p:nvSpPr>
            <p:spPr bwMode="auto">
              <a:xfrm>
                <a:off x="5920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784"/>
              <p:cNvSpPr>
                <a:spLocks/>
              </p:cNvSpPr>
              <p:nvPr/>
            </p:nvSpPr>
            <p:spPr bwMode="auto">
              <a:xfrm>
                <a:off x="6056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785"/>
              <p:cNvSpPr>
                <a:spLocks/>
              </p:cNvSpPr>
              <p:nvPr/>
            </p:nvSpPr>
            <p:spPr bwMode="auto">
              <a:xfrm>
                <a:off x="6194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86"/>
              <p:cNvSpPr>
                <a:spLocks/>
              </p:cNvSpPr>
              <p:nvPr/>
            </p:nvSpPr>
            <p:spPr bwMode="auto">
              <a:xfrm>
                <a:off x="6330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787"/>
              <p:cNvSpPr>
                <a:spLocks/>
              </p:cNvSpPr>
              <p:nvPr/>
            </p:nvSpPr>
            <p:spPr bwMode="auto">
              <a:xfrm>
                <a:off x="6468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788"/>
              <p:cNvSpPr>
                <a:spLocks/>
              </p:cNvSpPr>
              <p:nvPr/>
            </p:nvSpPr>
            <p:spPr bwMode="auto">
              <a:xfrm>
                <a:off x="6606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789"/>
              <p:cNvSpPr>
                <a:spLocks/>
              </p:cNvSpPr>
              <p:nvPr/>
            </p:nvSpPr>
            <p:spPr bwMode="auto">
              <a:xfrm>
                <a:off x="6742" y="1728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790"/>
              <p:cNvSpPr>
                <a:spLocks/>
              </p:cNvSpPr>
              <p:nvPr/>
            </p:nvSpPr>
            <p:spPr bwMode="auto">
              <a:xfrm>
                <a:off x="6879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791"/>
              <p:cNvSpPr>
                <a:spLocks/>
              </p:cNvSpPr>
              <p:nvPr/>
            </p:nvSpPr>
            <p:spPr bwMode="auto">
              <a:xfrm>
                <a:off x="7015" y="17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792"/>
              <p:cNvSpPr>
                <a:spLocks/>
              </p:cNvSpPr>
              <p:nvPr/>
            </p:nvSpPr>
            <p:spPr bwMode="auto">
              <a:xfrm>
                <a:off x="7153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93"/>
              <p:cNvSpPr>
                <a:spLocks/>
              </p:cNvSpPr>
              <p:nvPr/>
            </p:nvSpPr>
            <p:spPr bwMode="auto">
              <a:xfrm>
                <a:off x="7289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794"/>
              <p:cNvSpPr>
                <a:spLocks/>
              </p:cNvSpPr>
              <p:nvPr/>
            </p:nvSpPr>
            <p:spPr bwMode="auto">
              <a:xfrm>
                <a:off x="7427" y="17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795"/>
              <p:cNvSpPr>
                <a:spLocks/>
              </p:cNvSpPr>
              <p:nvPr/>
            </p:nvSpPr>
            <p:spPr bwMode="auto">
              <a:xfrm>
                <a:off x="7563" y="17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796"/>
              <p:cNvSpPr>
                <a:spLocks/>
              </p:cNvSpPr>
              <p:nvPr/>
            </p:nvSpPr>
            <p:spPr bwMode="auto">
              <a:xfrm>
                <a:off x="5714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797"/>
              <p:cNvSpPr>
                <a:spLocks/>
              </p:cNvSpPr>
              <p:nvPr/>
            </p:nvSpPr>
            <p:spPr bwMode="auto">
              <a:xfrm>
                <a:off x="5850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98"/>
              <p:cNvSpPr>
                <a:spLocks/>
              </p:cNvSpPr>
              <p:nvPr/>
            </p:nvSpPr>
            <p:spPr bwMode="auto">
              <a:xfrm>
                <a:off x="5988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799"/>
              <p:cNvSpPr>
                <a:spLocks/>
              </p:cNvSpPr>
              <p:nvPr/>
            </p:nvSpPr>
            <p:spPr bwMode="auto">
              <a:xfrm>
                <a:off x="6124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800"/>
              <p:cNvSpPr>
                <a:spLocks/>
              </p:cNvSpPr>
              <p:nvPr/>
            </p:nvSpPr>
            <p:spPr bwMode="auto">
              <a:xfrm>
                <a:off x="6262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801"/>
              <p:cNvSpPr>
                <a:spLocks/>
              </p:cNvSpPr>
              <p:nvPr/>
            </p:nvSpPr>
            <p:spPr bwMode="auto">
              <a:xfrm>
                <a:off x="6398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802"/>
              <p:cNvSpPr>
                <a:spLocks/>
              </p:cNvSpPr>
              <p:nvPr/>
            </p:nvSpPr>
            <p:spPr bwMode="auto">
              <a:xfrm>
                <a:off x="6536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803"/>
              <p:cNvSpPr>
                <a:spLocks/>
              </p:cNvSpPr>
              <p:nvPr/>
            </p:nvSpPr>
            <p:spPr bwMode="auto">
              <a:xfrm>
                <a:off x="6672" y="1862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804"/>
              <p:cNvSpPr>
                <a:spLocks/>
              </p:cNvSpPr>
              <p:nvPr/>
            </p:nvSpPr>
            <p:spPr bwMode="auto">
              <a:xfrm>
                <a:off x="6809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805"/>
              <p:cNvSpPr>
                <a:spLocks/>
              </p:cNvSpPr>
              <p:nvPr/>
            </p:nvSpPr>
            <p:spPr bwMode="auto">
              <a:xfrm>
                <a:off x="6947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806"/>
              <p:cNvSpPr>
                <a:spLocks/>
              </p:cNvSpPr>
              <p:nvPr/>
            </p:nvSpPr>
            <p:spPr bwMode="auto">
              <a:xfrm>
                <a:off x="7083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807"/>
              <p:cNvSpPr>
                <a:spLocks/>
              </p:cNvSpPr>
              <p:nvPr/>
            </p:nvSpPr>
            <p:spPr bwMode="auto">
              <a:xfrm>
                <a:off x="7221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808"/>
              <p:cNvSpPr>
                <a:spLocks/>
              </p:cNvSpPr>
              <p:nvPr/>
            </p:nvSpPr>
            <p:spPr bwMode="auto">
              <a:xfrm>
                <a:off x="7357" y="1862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09"/>
              <p:cNvSpPr>
                <a:spLocks/>
              </p:cNvSpPr>
              <p:nvPr/>
            </p:nvSpPr>
            <p:spPr bwMode="auto">
              <a:xfrm>
                <a:off x="7495" y="1862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10"/>
              <p:cNvSpPr>
                <a:spLocks/>
              </p:cNvSpPr>
              <p:nvPr/>
            </p:nvSpPr>
            <p:spPr bwMode="auto">
              <a:xfrm>
                <a:off x="7631" y="1862"/>
                <a:ext cx="48" cy="64"/>
              </a:xfrm>
              <a:custGeom>
                <a:avLst/>
                <a:gdLst>
                  <a:gd name="T0" fmla="*/ 19 w 24"/>
                  <a:gd name="T1" fmla="*/ 6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11"/>
              <p:cNvSpPr>
                <a:spLocks/>
              </p:cNvSpPr>
              <p:nvPr/>
            </p:nvSpPr>
            <p:spPr bwMode="auto">
              <a:xfrm>
                <a:off x="5782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812"/>
              <p:cNvSpPr>
                <a:spLocks/>
              </p:cNvSpPr>
              <p:nvPr/>
            </p:nvSpPr>
            <p:spPr bwMode="auto">
              <a:xfrm>
                <a:off x="5920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13"/>
              <p:cNvSpPr>
                <a:spLocks/>
              </p:cNvSpPr>
              <p:nvPr/>
            </p:nvSpPr>
            <p:spPr bwMode="auto">
              <a:xfrm>
                <a:off x="6056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14"/>
              <p:cNvSpPr>
                <a:spLocks/>
              </p:cNvSpPr>
              <p:nvPr/>
            </p:nvSpPr>
            <p:spPr bwMode="auto">
              <a:xfrm>
                <a:off x="6194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5"/>
              <p:cNvSpPr>
                <a:spLocks/>
              </p:cNvSpPr>
              <p:nvPr/>
            </p:nvSpPr>
            <p:spPr bwMode="auto">
              <a:xfrm>
                <a:off x="6330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16"/>
              <p:cNvSpPr>
                <a:spLocks/>
              </p:cNvSpPr>
              <p:nvPr/>
            </p:nvSpPr>
            <p:spPr bwMode="auto">
              <a:xfrm>
                <a:off x="6468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817"/>
              <p:cNvSpPr>
                <a:spLocks/>
              </p:cNvSpPr>
              <p:nvPr/>
            </p:nvSpPr>
            <p:spPr bwMode="auto">
              <a:xfrm>
                <a:off x="6606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818"/>
              <p:cNvSpPr>
                <a:spLocks/>
              </p:cNvSpPr>
              <p:nvPr/>
            </p:nvSpPr>
            <p:spPr bwMode="auto">
              <a:xfrm>
                <a:off x="6742" y="1994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819"/>
              <p:cNvSpPr>
                <a:spLocks/>
              </p:cNvSpPr>
              <p:nvPr/>
            </p:nvSpPr>
            <p:spPr bwMode="auto">
              <a:xfrm>
                <a:off x="6879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820"/>
              <p:cNvSpPr>
                <a:spLocks/>
              </p:cNvSpPr>
              <p:nvPr/>
            </p:nvSpPr>
            <p:spPr bwMode="auto">
              <a:xfrm>
                <a:off x="7015" y="19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821"/>
              <p:cNvSpPr>
                <a:spLocks/>
              </p:cNvSpPr>
              <p:nvPr/>
            </p:nvSpPr>
            <p:spPr bwMode="auto">
              <a:xfrm>
                <a:off x="7153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822"/>
              <p:cNvSpPr>
                <a:spLocks/>
              </p:cNvSpPr>
              <p:nvPr/>
            </p:nvSpPr>
            <p:spPr bwMode="auto">
              <a:xfrm>
                <a:off x="7289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823"/>
              <p:cNvSpPr>
                <a:spLocks/>
              </p:cNvSpPr>
              <p:nvPr/>
            </p:nvSpPr>
            <p:spPr bwMode="auto">
              <a:xfrm>
                <a:off x="7427" y="19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24"/>
              <p:cNvSpPr>
                <a:spLocks/>
              </p:cNvSpPr>
              <p:nvPr/>
            </p:nvSpPr>
            <p:spPr bwMode="auto">
              <a:xfrm>
                <a:off x="7563" y="19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25"/>
              <p:cNvSpPr>
                <a:spLocks/>
              </p:cNvSpPr>
              <p:nvPr/>
            </p:nvSpPr>
            <p:spPr bwMode="auto">
              <a:xfrm>
                <a:off x="5714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6"/>
              <p:cNvSpPr>
                <a:spLocks/>
              </p:cNvSpPr>
              <p:nvPr/>
            </p:nvSpPr>
            <p:spPr bwMode="auto">
              <a:xfrm>
                <a:off x="5850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7"/>
              <p:cNvSpPr>
                <a:spLocks/>
              </p:cNvSpPr>
              <p:nvPr/>
            </p:nvSpPr>
            <p:spPr bwMode="auto">
              <a:xfrm>
                <a:off x="5988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28"/>
              <p:cNvSpPr>
                <a:spLocks/>
              </p:cNvSpPr>
              <p:nvPr/>
            </p:nvSpPr>
            <p:spPr bwMode="auto">
              <a:xfrm>
                <a:off x="6124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29"/>
              <p:cNvSpPr>
                <a:spLocks/>
              </p:cNvSpPr>
              <p:nvPr/>
            </p:nvSpPr>
            <p:spPr bwMode="auto">
              <a:xfrm>
                <a:off x="6262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30"/>
              <p:cNvSpPr>
                <a:spLocks/>
              </p:cNvSpPr>
              <p:nvPr/>
            </p:nvSpPr>
            <p:spPr bwMode="auto">
              <a:xfrm>
                <a:off x="6398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31"/>
              <p:cNvSpPr>
                <a:spLocks/>
              </p:cNvSpPr>
              <p:nvPr/>
            </p:nvSpPr>
            <p:spPr bwMode="auto">
              <a:xfrm>
                <a:off x="6536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32"/>
              <p:cNvSpPr>
                <a:spLocks/>
              </p:cNvSpPr>
              <p:nvPr/>
            </p:nvSpPr>
            <p:spPr bwMode="auto">
              <a:xfrm>
                <a:off x="6672" y="2128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33"/>
              <p:cNvSpPr>
                <a:spLocks/>
              </p:cNvSpPr>
              <p:nvPr/>
            </p:nvSpPr>
            <p:spPr bwMode="auto">
              <a:xfrm>
                <a:off x="6809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34"/>
              <p:cNvSpPr>
                <a:spLocks/>
              </p:cNvSpPr>
              <p:nvPr/>
            </p:nvSpPr>
            <p:spPr bwMode="auto">
              <a:xfrm>
                <a:off x="6947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835"/>
              <p:cNvSpPr>
                <a:spLocks/>
              </p:cNvSpPr>
              <p:nvPr/>
            </p:nvSpPr>
            <p:spPr bwMode="auto">
              <a:xfrm>
                <a:off x="7083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36"/>
              <p:cNvSpPr>
                <a:spLocks/>
              </p:cNvSpPr>
              <p:nvPr/>
            </p:nvSpPr>
            <p:spPr bwMode="auto">
              <a:xfrm>
                <a:off x="7221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7"/>
              <p:cNvSpPr>
                <a:spLocks/>
              </p:cNvSpPr>
              <p:nvPr/>
            </p:nvSpPr>
            <p:spPr bwMode="auto">
              <a:xfrm>
                <a:off x="7357" y="2128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38"/>
              <p:cNvSpPr>
                <a:spLocks/>
              </p:cNvSpPr>
              <p:nvPr/>
            </p:nvSpPr>
            <p:spPr bwMode="auto">
              <a:xfrm>
                <a:off x="7495" y="2128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39"/>
              <p:cNvSpPr>
                <a:spLocks/>
              </p:cNvSpPr>
              <p:nvPr/>
            </p:nvSpPr>
            <p:spPr bwMode="auto">
              <a:xfrm>
                <a:off x="7631" y="2128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7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4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40"/>
              <p:cNvSpPr>
                <a:spLocks/>
              </p:cNvSpPr>
              <p:nvPr/>
            </p:nvSpPr>
            <p:spPr bwMode="auto">
              <a:xfrm>
                <a:off x="5782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41"/>
              <p:cNvSpPr>
                <a:spLocks/>
              </p:cNvSpPr>
              <p:nvPr/>
            </p:nvSpPr>
            <p:spPr bwMode="auto">
              <a:xfrm>
                <a:off x="5920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42"/>
              <p:cNvSpPr>
                <a:spLocks/>
              </p:cNvSpPr>
              <p:nvPr/>
            </p:nvSpPr>
            <p:spPr bwMode="auto">
              <a:xfrm>
                <a:off x="6056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43"/>
              <p:cNvSpPr>
                <a:spLocks/>
              </p:cNvSpPr>
              <p:nvPr/>
            </p:nvSpPr>
            <p:spPr bwMode="auto">
              <a:xfrm>
                <a:off x="6194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6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844"/>
              <p:cNvSpPr>
                <a:spLocks/>
              </p:cNvSpPr>
              <p:nvPr/>
            </p:nvSpPr>
            <p:spPr bwMode="auto">
              <a:xfrm>
                <a:off x="6330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45"/>
              <p:cNvSpPr>
                <a:spLocks/>
              </p:cNvSpPr>
              <p:nvPr/>
            </p:nvSpPr>
            <p:spPr bwMode="auto">
              <a:xfrm>
                <a:off x="6468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46"/>
              <p:cNvSpPr>
                <a:spLocks/>
              </p:cNvSpPr>
              <p:nvPr/>
            </p:nvSpPr>
            <p:spPr bwMode="auto">
              <a:xfrm>
                <a:off x="6606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2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847"/>
              <p:cNvSpPr>
                <a:spLocks/>
              </p:cNvSpPr>
              <p:nvPr/>
            </p:nvSpPr>
            <p:spPr bwMode="auto">
              <a:xfrm>
                <a:off x="6742" y="2262"/>
                <a:ext cx="77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8"/>
              <p:cNvSpPr>
                <a:spLocks/>
              </p:cNvSpPr>
              <p:nvPr/>
            </p:nvSpPr>
            <p:spPr bwMode="auto">
              <a:xfrm>
                <a:off x="6879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5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49"/>
              <p:cNvSpPr>
                <a:spLocks/>
              </p:cNvSpPr>
              <p:nvPr/>
            </p:nvSpPr>
            <p:spPr bwMode="auto">
              <a:xfrm>
                <a:off x="7015" y="2262"/>
                <a:ext cx="78" cy="62"/>
              </a:xfrm>
              <a:custGeom>
                <a:avLst/>
                <a:gdLst>
                  <a:gd name="T0" fmla="*/ 19 w 39"/>
                  <a:gd name="T1" fmla="*/ 6 h 31"/>
                  <a:gd name="T2" fmla="*/ 3 w 39"/>
                  <a:gd name="T3" fmla="*/ 4 h 31"/>
                  <a:gd name="T4" fmla="*/ 6 w 39"/>
                  <a:gd name="T5" fmla="*/ 19 h 31"/>
                  <a:gd name="T6" fmla="*/ 19 w 39"/>
                  <a:gd name="T7" fmla="*/ 31 h 31"/>
                  <a:gd name="T8" fmla="*/ 33 w 39"/>
                  <a:gd name="T9" fmla="*/ 19 h 31"/>
                  <a:gd name="T10" fmla="*/ 35 w 39"/>
                  <a:gd name="T11" fmla="*/ 4 h 31"/>
                  <a:gd name="T12" fmla="*/ 19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19" y="6"/>
                    </a:moveTo>
                    <a:cubicBezTo>
                      <a:pt x="16" y="0"/>
                      <a:pt x="8" y="0"/>
                      <a:pt x="3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4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50"/>
              <p:cNvSpPr>
                <a:spLocks/>
              </p:cNvSpPr>
              <p:nvPr/>
            </p:nvSpPr>
            <p:spPr bwMode="auto">
              <a:xfrm>
                <a:off x="7153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51"/>
              <p:cNvSpPr>
                <a:spLocks/>
              </p:cNvSpPr>
              <p:nvPr/>
            </p:nvSpPr>
            <p:spPr bwMode="auto">
              <a:xfrm>
                <a:off x="7289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52"/>
              <p:cNvSpPr>
                <a:spLocks/>
              </p:cNvSpPr>
              <p:nvPr/>
            </p:nvSpPr>
            <p:spPr bwMode="auto">
              <a:xfrm>
                <a:off x="7427" y="2262"/>
                <a:ext cx="76" cy="62"/>
              </a:xfrm>
              <a:custGeom>
                <a:avLst/>
                <a:gdLst>
                  <a:gd name="T0" fmla="*/ 19 w 38"/>
                  <a:gd name="T1" fmla="*/ 6 h 31"/>
                  <a:gd name="T2" fmla="*/ 3 w 38"/>
                  <a:gd name="T3" fmla="*/ 4 h 31"/>
                  <a:gd name="T4" fmla="*/ 5 w 38"/>
                  <a:gd name="T5" fmla="*/ 19 h 31"/>
                  <a:gd name="T6" fmla="*/ 19 w 38"/>
                  <a:gd name="T7" fmla="*/ 31 h 31"/>
                  <a:gd name="T8" fmla="*/ 33 w 38"/>
                  <a:gd name="T9" fmla="*/ 19 h 31"/>
                  <a:gd name="T10" fmla="*/ 35 w 38"/>
                  <a:gd name="T11" fmla="*/ 4 h 31"/>
                  <a:gd name="T12" fmla="*/ 19 w 38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1">
                    <a:moveTo>
                      <a:pt x="19" y="6"/>
                    </a:moveTo>
                    <a:cubicBezTo>
                      <a:pt x="16" y="0"/>
                      <a:pt x="7" y="0"/>
                      <a:pt x="3" y="4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1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4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53"/>
              <p:cNvSpPr>
                <a:spLocks/>
              </p:cNvSpPr>
              <p:nvPr/>
            </p:nvSpPr>
            <p:spPr bwMode="auto">
              <a:xfrm>
                <a:off x="7563" y="2262"/>
                <a:ext cx="78" cy="62"/>
              </a:xfrm>
              <a:custGeom>
                <a:avLst/>
                <a:gdLst>
                  <a:gd name="T0" fmla="*/ 20 w 39"/>
                  <a:gd name="T1" fmla="*/ 6 h 31"/>
                  <a:gd name="T2" fmla="*/ 4 w 39"/>
                  <a:gd name="T3" fmla="*/ 4 h 31"/>
                  <a:gd name="T4" fmla="*/ 6 w 39"/>
                  <a:gd name="T5" fmla="*/ 19 h 31"/>
                  <a:gd name="T6" fmla="*/ 20 w 39"/>
                  <a:gd name="T7" fmla="*/ 31 h 31"/>
                  <a:gd name="T8" fmla="*/ 33 w 39"/>
                  <a:gd name="T9" fmla="*/ 19 h 31"/>
                  <a:gd name="T10" fmla="*/ 36 w 39"/>
                  <a:gd name="T11" fmla="*/ 4 h 31"/>
                  <a:gd name="T12" fmla="*/ 20 w 39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1">
                    <a:moveTo>
                      <a:pt x="20" y="6"/>
                    </a:moveTo>
                    <a:cubicBezTo>
                      <a:pt x="16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1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4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854"/>
              <p:cNvSpPr>
                <a:spLocks/>
              </p:cNvSpPr>
              <p:nvPr/>
            </p:nvSpPr>
            <p:spPr bwMode="auto">
              <a:xfrm>
                <a:off x="5714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55"/>
              <p:cNvSpPr>
                <a:spLocks/>
              </p:cNvSpPr>
              <p:nvPr/>
            </p:nvSpPr>
            <p:spPr bwMode="auto">
              <a:xfrm>
                <a:off x="5850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56"/>
              <p:cNvSpPr>
                <a:spLocks/>
              </p:cNvSpPr>
              <p:nvPr/>
            </p:nvSpPr>
            <p:spPr bwMode="auto">
              <a:xfrm>
                <a:off x="5988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857"/>
              <p:cNvSpPr>
                <a:spLocks/>
              </p:cNvSpPr>
              <p:nvPr/>
            </p:nvSpPr>
            <p:spPr bwMode="auto">
              <a:xfrm>
                <a:off x="6124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8"/>
              <p:cNvSpPr>
                <a:spLocks/>
              </p:cNvSpPr>
              <p:nvPr/>
            </p:nvSpPr>
            <p:spPr bwMode="auto">
              <a:xfrm>
                <a:off x="6262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859"/>
              <p:cNvSpPr>
                <a:spLocks/>
              </p:cNvSpPr>
              <p:nvPr/>
            </p:nvSpPr>
            <p:spPr bwMode="auto">
              <a:xfrm>
                <a:off x="6398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60"/>
              <p:cNvSpPr>
                <a:spLocks/>
              </p:cNvSpPr>
              <p:nvPr/>
            </p:nvSpPr>
            <p:spPr bwMode="auto">
              <a:xfrm>
                <a:off x="6536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61"/>
              <p:cNvSpPr>
                <a:spLocks/>
              </p:cNvSpPr>
              <p:nvPr/>
            </p:nvSpPr>
            <p:spPr bwMode="auto">
              <a:xfrm>
                <a:off x="6672" y="2394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62"/>
              <p:cNvSpPr>
                <a:spLocks/>
              </p:cNvSpPr>
              <p:nvPr/>
            </p:nvSpPr>
            <p:spPr bwMode="auto">
              <a:xfrm>
                <a:off x="6809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863"/>
              <p:cNvSpPr>
                <a:spLocks/>
              </p:cNvSpPr>
              <p:nvPr/>
            </p:nvSpPr>
            <p:spPr bwMode="auto">
              <a:xfrm>
                <a:off x="6947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864"/>
              <p:cNvSpPr>
                <a:spLocks/>
              </p:cNvSpPr>
              <p:nvPr/>
            </p:nvSpPr>
            <p:spPr bwMode="auto">
              <a:xfrm>
                <a:off x="7083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865"/>
              <p:cNvSpPr>
                <a:spLocks/>
              </p:cNvSpPr>
              <p:nvPr/>
            </p:nvSpPr>
            <p:spPr bwMode="auto">
              <a:xfrm>
                <a:off x="7221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866"/>
              <p:cNvSpPr>
                <a:spLocks/>
              </p:cNvSpPr>
              <p:nvPr/>
            </p:nvSpPr>
            <p:spPr bwMode="auto">
              <a:xfrm>
                <a:off x="7357" y="2394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867"/>
              <p:cNvSpPr>
                <a:spLocks/>
              </p:cNvSpPr>
              <p:nvPr/>
            </p:nvSpPr>
            <p:spPr bwMode="auto">
              <a:xfrm>
                <a:off x="7495" y="2394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868"/>
              <p:cNvSpPr>
                <a:spLocks/>
              </p:cNvSpPr>
              <p:nvPr/>
            </p:nvSpPr>
            <p:spPr bwMode="auto">
              <a:xfrm>
                <a:off x="7631" y="2394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2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869"/>
              <p:cNvSpPr>
                <a:spLocks/>
              </p:cNvSpPr>
              <p:nvPr/>
            </p:nvSpPr>
            <p:spPr bwMode="auto">
              <a:xfrm>
                <a:off x="5782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870"/>
              <p:cNvSpPr>
                <a:spLocks/>
              </p:cNvSpPr>
              <p:nvPr/>
            </p:nvSpPr>
            <p:spPr bwMode="auto">
              <a:xfrm>
                <a:off x="5920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871"/>
              <p:cNvSpPr>
                <a:spLocks/>
              </p:cNvSpPr>
              <p:nvPr/>
            </p:nvSpPr>
            <p:spPr bwMode="auto">
              <a:xfrm>
                <a:off x="6056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872"/>
              <p:cNvSpPr>
                <a:spLocks/>
              </p:cNvSpPr>
              <p:nvPr/>
            </p:nvSpPr>
            <p:spPr bwMode="auto">
              <a:xfrm>
                <a:off x="6194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873"/>
              <p:cNvSpPr>
                <a:spLocks/>
              </p:cNvSpPr>
              <p:nvPr/>
            </p:nvSpPr>
            <p:spPr bwMode="auto">
              <a:xfrm>
                <a:off x="6330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6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874"/>
              <p:cNvSpPr>
                <a:spLocks/>
              </p:cNvSpPr>
              <p:nvPr/>
            </p:nvSpPr>
            <p:spPr bwMode="auto">
              <a:xfrm>
                <a:off x="6468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75"/>
              <p:cNvSpPr>
                <a:spLocks/>
              </p:cNvSpPr>
              <p:nvPr/>
            </p:nvSpPr>
            <p:spPr bwMode="auto">
              <a:xfrm>
                <a:off x="6606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2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876"/>
              <p:cNvSpPr>
                <a:spLocks/>
              </p:cNvSpPr>
              <p:nvPr/>
            </p:nvSpPr>
            <p:spPr bwMode="auto">
              <a:xfrm>
                <a:off x="6742" y="2528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877"/>
              <p:cNvSpPr>
                <a:spLocks/>
              </p:cNvSpPr>
              <p:nvPr/>
            </p:nvSpPr>
            <p:spPr bwMode="auto">
              <a:xfrm>
                <a:off x="6879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78"/>
              <p:cNvSpPr>
                <a:spLocks/>
              </p:cNvSpPr>
              <p:nvPr/>
            </p:nvSpPr>
            <p:spPr bwMode="auto">
              <a:xfrm>
                <a:off x="7015" y="2528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79"/>
              <p:cNvSpPr>
                <a:spLocks/>
              </p:cNvSpPr>
              <p:nvPr/>
            </p:nvSpPr>
            <p:spPr bwMode="auto">
              <a:xfrm>
                <a:off x="7153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80"/>
              <p:cNvSpPr>
                <a:spLocks/>
              </p:cNvSpPr>
              <p:nvPr/>
            </p:nvSpPr>
            <p:spPr bwMode="auto">
              <a:xfrm>
                <a:off x="7289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81"/>
              <p:cNvSpPr>
                <a:spLocks/>
              </p:cNvSpPr>
              <p:nvPr/>
            </p:nvSpPr>
            <p:spPr bwMode="auto">
              <a:xfrm>
                <a:off x="7427" y="2528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8"/>
                      <a:pt x="0" y="15"/>
                      <a:pt x="5" y="19"/>
                    </a:cubicBezTo>
                    <a:cubicBezTo>
                      <a:pt x="12" y="23"/>
                      <a:pt x="15" y="25"/>
                      <a:pt x="19" y="32"/>
                    </a:cubicBezTo>
                    <a:cubicBezTo>
                      <a:pt x="23" y="25"/>
                      <a:pt x="26" y="23"/>
                      <a:pt x="33" y="19"/>
                    </a:cubicBezTo>
                    <a:cubicBezTo>
                      <a:pt x="38" y="15"/>
                      <a:pt x="38" y="8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82"/>
              <p:cNvSpPr>
                <a:spLocks/>
              </p:cNvSpPr>
              <p:nvPr/>
            </p:nvSpPr>
            <p:spPr bwMode="auto">
              <a:xfrm>
                <a:off x="7563" y="2528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8"/>
                      <a:pt x="0" y="15"/>
                      <a:pt x="6" y="19"/>
                    </a:cubicBezTo>
                    <a:cubicBezTo>
                      <a:pt x="12" y="23"/>
                      <a:pt x="15" y="25"/>
                      <a:pt x="20" y="32"/>
                    </a:cubicBezTo>
                    <a:cubicBezTo>
                      <a:pt x="24" y="25"/>
                      <a:pt x="27" y="23"/>
                      <a:pt x="33" y="19"/>
                    </a:cubicBezTo>
                    <a:cubicBezTo>
                      <a:pt x="39" y="15"/>
                      <a:pt x="39" y="8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83"/>
              <p:cNvSpPr>
                <a:spLocks/>
              </p:cNvSpPr>
              <p:nvPr/>
            </p:nvSpPr>
            <p:spPr bwMode="auto">
              <a:xfrm>
                <a:off x="5714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84"/>
              <p:cNvSpPr>
                <a:spLocks/>
              </p:cNvSpPr>
              <p:nvPr/>
            </p:nvSpPr>
            <p:spPr bwMode="auto">
              <a:xfrm>
                <a:off x="5850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85"/>
              <p:cNvSpPr>
                <a:spLocks/>
              </p:cNvSpPr>
              <p:nvPr/>
            </p:nvSpPr>
            <p:spPr bwMode="auto">
              <a:xfrm>
                <a:off x="5988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6"/>
              <p:cNvSpPr>
                <a:spLocks/>
              </p:cNvSpPr>
              <p:nvPr/>
            </p:nvSpPr>
            <p:spPr bwMode="auto">
              <a:xfrm>
                <a:off x="6124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87"/>
              <p:cNvSpPr>
                <a:spLocks/>
              </p:cNvSpPr>
              <p:nvPr/>
            </p:nvSpPr>
            <p:spPr bwMode="auto">
              <a:xfrm>
                <a:off x="6262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88"/>
              <p:cNvSpPr>
                <a:spLocks/>
              </p:cNvSpPr>
              <p:nvPr/>
            </p:nvSpPr>
            <p:spPr bwMode="auto">
              <a:xfrm>
                <a:off x="6398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89"/>
              <p:cNvSpPr>
                <a:spLocks/>
              </p:cNvSpPr>
              <p:nvPr/>
            </p:nvSpPr>
            <p:spPr bwMode="auto">
              <a:xfrm>
                <a:off x="6536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90"/>
              <p:cNvSpPr>
                <a:spLocks/>
              </p:cNvSpPr>
              <p:nvPr/>
            </p:nvSpPr>
            <p:spPr bwMode="auto">
              <a:xfrm>
                <a:off x="6672" y="2660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91"/>
              <p:cNvSpPr>
                <a:spLocks/>
              </p:cNvSpPr>
              <p:nvPr/>
            </p:nvSpPr>
            <p:spPr bwMode="auto">
              <a:xfrm>
                <a:off x="6809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92"/>
              <p:cNvSpPr>
                <a:spLocks/>
              </p:cNvSpPr>
              <p:nvPr/>
            </p:nvSpPr>
            <p:spPr bwMode="auto">
              <a:xfrm>
                <a:off x="6947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3"/>
              <p:cNvSpPr>
                <a:spLocks/>
              </p:cNvSpPr>
              <p:nvPr/>
            </p:nvSpPr>
            <p:spPr bwMode="auto">
              <a:xfrm>
                <a:off x="7083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894"/>
              <p:cNvSpPr>
                <a:spLocks/>
              </p:cNvSpPr>
              <p:nvPr/>
            </p:nvSpPr>
            <p:spPr bwMode="auto">
              <a:xfrm>
                <a:off x="7221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895"/>
              <p:cNvSpPr>
                <a:spLocks/>
              </p:cNvSpPr>
              <p:nvPr/>
            </p:nvSpPr>
            <p:spPr bwMode="auto">
              <a:xfrm>
                <a:off x="7357" y="2660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896"/>
              <p:cNvSpPr>
                <a:spLocks/>
              </p:cNvSpPr>
              <p:nvPr/>
            </p:nvSpPr>
            <p:spPr bwMode="auto">
              <a:xfrm>
                <a:off x="7495" y="2660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897"/>
              <p:cNvSpPr>
                <a:spLocks/>
              </p:cNvSpPr>
              <p:nvPr/>
            </p:nvSpPr>
            <p:spPr bwMode="auto">
              <a:xfrm>
                <a:off x="7631" y="2660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19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1" y="29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898"/>
              <p:cNvSpPr>
                <a:spLocks/>
              </p:cNvSpPr>
              <p:nvPr/>
            </p:nvSpPr>
            <p:spPr bwMode="auto">
              <a:xfrm>
                <a:off x="5782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899"/>
              <p:cNvSpPr>
                <a:spLocks/>
              </p:cNvSpPr>
              <p:nvPr/>
            </p:nvSpPr>
            <p:spPr bwMode="auto">
              <a:xfrm>
                <a:off x="5920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00"/>
              <p:cNvSpPr>
                <a:spLocks/>
              </p:cNvSpPr>
              <p:nvPr/>
            </p:nvSpPr>
            <p:spPr bwMode="auto">
              <a:xfrm>
                <a:off x="6056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01"/>
              <p:cNvSpPr>
                <a:spLocks/>
              </p:cNvSpPr>
              <p:nvPr/>
            </p:nvSpPr>
            <p:spPr bwMode="auto">
              <a:xfrm>
                <a:off x="6194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02"/>
              <p:cNvSpPr>
                <a:spLocks/>
              </p:cNvSpPr>
              <p:nvPr/>
            </p:nvSpPr>
            <p:spPr bwMode="auto">
              <a:xfrm>
                <a:off x="6330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03"/>
              <p:cNvSpPr>
                <a:spLocks/>
              </p:cNvSpPr>
              <p:nvPr/>
            </p:nvSpPr>
            <p:spPr bwMode="auto">
              <a:xfrm>
                <a:off x="6468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904"/>
              <p:cNvSpPr>
                <a:spLocks/>
              </p:cNvSpPr>
              <p:nvPr/>
            </p:nvSpPr>
            <p:spPr bwMode="auto">
              <a:xfrm>
                <a:off x="6606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905"/>
              <p:cNvSpPr>
                <a:spLocks/>
              </p:cNvSpPr>
              <p:nvPr/>
            </p:nvSpPr>
            <p:spPr bwMode="auto">
              <a:xfrm>
                <a:off x="6742" y="2794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906"/>
              <p:cNvSpPr>
                <a:spLocks/>
              </p:cNvSpPr>
              <p:nvPr/>
            </p:nvSpPr>
            <p:spPr bwMode="auto">
              <a:xfrm>
                <a:off x="6879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907"/>
              <p:cNvSpPr>
                <a:spLocks/>
              </p:cNvSpPr>
              <p:nvPr/>
            </p:nvSpPr>
            <p:spPr bwMode="auto">
              <a:xfrm>
                <a:off x="7015" y="2794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908"/>
              <p:cNvSpPr>
                <a:spLocks/>
              </p:cNvSpPr>
              <p:nvPr/>
            </p:nvSpPr>
            <p:spPr bwMode="auto">
              <a:xfrm>
                <a:off x="7153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909"/>
              <p:cNvSpPr>
                <a:spLocks/>
              </p:cNvSpPr>
              <p:nvPr/>
            </p:nvSpPr>
            <p:spPr bwMode="auto">
              <a:xfrm>
                <a:off x="7289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910"/>
              <p:cNvSpPr>
                <a:spLocks/>
              </p:cNvSpPr>
              <p:nvPr/>
            </p:nvSpPr>
            <p:spPr bwMode="auto">
              <a:xfrm>
                <a:off x="7427" y="2794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911"/>
              <p:cNvSpPr>
                <a:spLocks/>
              </p:cNvSpPr>
              <p:nvPr/>
            </p:nvSpPr>
            <p:spPr bwMode="auto">
              <a:xfrm>
                <a:off x="7563" y="2794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12"/>
              <p:cNvSpPr>
                <a:spLocks/>
              </p:cNvSpPr>
              <p:nvPr/>
            </p:nvSpPr>
            <p:spPr bwMode="auto">
              <a:xfrm>
                <a:off x="5714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913"/>
              <p:cNvSpPr>
                <a:spLocks/>
              </p:cNvSpPr>
              <p:nvPr/>
            </p:nvSpPr>
            <p:spPr bwMode="auto">
              <a:xfrm>
                <a:off x="5850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914"/>
              <p:cNvSpPr>
                <a:spLocks/>
              </p:cNvSpPr>
              <p:nvPr/>
            </p:nvSpPr>
            <p:spPr bwMode="auto">
              <a:xfrm>
                <a:off x="5988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915"/>
              <p:cNvSpPr>
                <a:spLocks/>
              </p:cNvSpPr>
              <p:nvPr/>
            </p:nvSpPr>
            <p:spPr bwMode="auto">
              <a:xfrm>
                <a:off x="6124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916"/>
              <p:cNvSpPr>
                <a:spLocks/>
              </p:cNvSpPr>
              <p:nvPr/>
            </p:nvSpPr>
            <p:spPr bwMode="auto">
              <a:xfrm>
                <a:off x="6262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917"/>
              <p:cNvSpPr>
                <a:spLocks/>
              </p:cNvSpPr>
              <p:nvPr/>
            </p:nvSpPr>
            <p:spPr bwMode="auto">
              <a:xfrm>
                <a:off x="6398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918"/>
              <p:cNvSpPr>
                <a:spLocks/>
              </p:cNvSpPr>
              <p:nvPr/>
            </p:nvSpPr>
            <p:spPr bwMode="auto">
              <a:xfrm>
                <a:off x="6536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919"/>
              <p:cNvSpPr>
                <a:spLocks/>
              </p:cNvSpPr>
              <p:nvPr/>
            </p:nvSpPr>
            <p:spPr bwMode="auto">
              <a:xfrm>
                <a:off x="6672" y="29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20"/>
              <p:cNvSpPr>
                <a:spLocks/>
              </p:cNvSpPr>
              <p:nvPr/>
            </p:nvSpPr>
            <p:spPr bwMode="auto">
              <a:xfrm>
                <a:off x="6809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921"/>
              <p:cNvSpPr>
                <a:spLocks/>
              </p:cNvSpPr>
              <p:nvPr/>
            </p:nvSpPr>
            <p:spPr bwMode="auto">
              <a:xfrm>
                <a:off x="6947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922"/>
              <p:cNvSpPr>
                <a:spLocks/>
              </p:cNvSpPr>
              <p:nvPr/>
            </p:nvSpPr>
            <p:spPr bwMode="auto">
              <a:xfrm>
                <a:off x="7083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923"/>
              <p:cNvSpPr>
                <a:spLocks/>
              </p:cNvSpPr>
              <p:nvPr/>
            </p:nvSpPr>
            <p:spPr bwMode="auto">
              <a:xfrm>
                <a:off x="7221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924"/>
              <p:cNvSpPr>
                <a:spLocks/>
              </p:cNvSpPr>
              <p:nvPr/>
            </p:nvSpPr>
            <p:spPr bwMode="auto">
              <a:xfrm>
                <a:off x="7357" y="29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925"/>
              <p:cNvSpPr>
                <a:spLocks/>
              </p:cNvSpPr>
              <p:nvPr/>
            </p:nvSpPr>
            <p:spPr bwMode="auto">
              <a:xfrm>
                <a:off x="7495" y="29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926"/>
              <p:cNvSpPr>
                <a:spLocks/>
              </p:cNvSpPr>
              <p:nvPr/>
            </p:nvSpPr>
            <p:spPr bwMode="auto">
              <a:xfrm>
                <a:off x="7631" y="2926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927"/>
              <p:cNvSpPr>
                <a:spLocks/>
              </p:cNvSpPr>
              <p:nvPr/>
            </p:nvSpPr>
            <p:spPr bwMode="auto">
              <a:xfrm>
                <a:off x="5782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928"/>
              <p:cNvSpPr>
                <a:spLocks/>
              </p:cNvSpPr>
              <p:nvPr/>
            </p:nvSpPr>
            <p:spPr bwMode="auto">
              <a:xfrm>
                <a:off x="5920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929"/>
              <p:cNvSpPr>
                <a:spLocks/>
              </p:cNvSpPr>
              <p:nvPr/>
            </p:nvSpPr>
            <p:spPr bwMode="auto">
              <a:xfrm>
                <a:off x="6056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930"/>
              <p:cNvSpPr>
                <a:spLocks/>
              </p:cNvSpPr>
              <p:nvPr/>
            </p:nvSpPr>
            <p:spPr bwMode="auto">
              <a:xfrm>
                <a:off x="6194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931"/>
              <p:cNvSpPr>
                <a:spLocks/>
              </p:cNvSpPr>
              <p:nvPr/>
            </p:nvSpPr>
            <p:spPr bwMode="auto">
              <a:xfrm>
                <a:off x="6330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932"/>
              <p:cNvSpPr>
                <a:spLocks/>
              </p:cNvSpPr>
              <p:nvPr/>
            </p:nvSpPr>
            <p:spPr bwMode="auto">
              <a:xfrm>
                <a:off x="6468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933"/>
              <p:cNvSpPr>
                <a:spLocks/>
              </p:cNvSpPr>
              <p:nvPr/>
            </p:nvSpPr>
            <p:spPr bwMode="auto">
              <a:xfrm>
                <a:off x="6606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934"/>
              <p:cNvSpPr>
                <a:spLocks/>
              </p:cNvSpPr>
              <p:nvPr/>
            </p:nvSpPr>
            <p:spPr bwMode="auto">
              <a:xfrm>
                <a:off x="6742" y="3060"/>
                <a:ext cx="77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935"/>
              <p:cNvSpPr>
                <a:spLocks/>
              </p:cNvSpPr>
              <p:nvPr/>
            </p:nvSpPr>
            <p:spPr bwMode="auto">
              <a:xfrm>
                <a:off x="6879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936"/>
              <p:cNvSpPr>
                <a:spLocks/>
              </p:cNvSpPr>
              <p:nvPr/>
            </p:nvSpPr>
            <p:spPr bwMode="auto">
              <a:xfrm>
                <a:off x="7015" y="3060"/>
                <a:ext cx="78" cy="64"/>
              </a:xfrm>
              <a:custGeom>
                <a:avLst/>
                <a:gdLst>
                  <a:gd name="T0" fmla="*/ 19 w 39"/>
                  <a:gd name="T1" fmla="*/ 6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6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937"/>
              <p:cNvSpPr>
                <a:spLocks/>
              </p:cNvSpPr>
              <p:nvPr/>
            </p:nvSpPr>
            <p:spPr bwMode="auto">
              <a:xfrm>
                <a:off x="7153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938"/>
              <p:cNvSpPr>
                <a:spLocks/>
              </p:cNvSpPr>
              <p:nvPr/>
            </p:nvSpPr>
            <p:spPr bwMode="auto">
              <a:xfrm>
                <a:off x="7289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939"/>
              <p:cNvSpPr>
                <a:spLocks/>
              </p:cNvSpPr>
              <p:nvPr/>
            </p:nvSpPr>
            <p:spPr bwMode="auto">
              <a:xfrm>
                <a:off x="7427" y="3060"/>
                <a:ext cx="76" cy="64"/>
              </a:xfrm>
              <a:custGeom>
                <a:avLst/>
                <a:gdLst>
                  <a:gd name="T0" fmla="*/ 19 w 38"/>
                  <a:gd name="T1" fmla="*/ 6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6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940"/>
              <p:cNvSpPr>
                <a:spLocks/>
              </p:cNvSpPr>
              <p:nvPr/>
            </p:nvSpPr>
            <p:spPr bwMode="auto">
              <a:xfrm>
                <a:off x="7563" y="3060"/>
                <a:ext cx="78" cy="64"/>
              </a:xfrm>
              <a:custGeom>
                <a:avLst/>
                <a:gdLst>
                  <a:gd name="T0" fmla="*/ 20 w 39"/>
                  <a:gd name="T1" fmla="*/ 6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6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941"/>
              <p:cNvSpPr>
                <a:spLocks/>
              </p:cNvSpPr>
              <p:nvPr/>
            </p:nvSpPr>
            <p:spPr bwMode="auto">
              <a:xfrm>
                <a:off x="5714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942"/>
              <p:cNvSpPr>
                <a:spLocks/>
              </p:cNvSpPr>
              <p:nvPr/>
            </p:nvSpPr>
            <p:spPr bwMode="auto">
              <a:xfrm>
                <a:off x="5850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943"/>
              <p:cNvSpPr>
                <a:spLocks/>
              </p:cNvSpPr>
              <p:nvPr/>
            </p:nvSpPr>
            <p:spPr bwMode="auto">
              <a:xfrm>
                <a:off x="5988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944"/>
              <p:cNvSpPr>
                <a:spLocks/>
              </p:cNvSpPr>
              <p:nvPr/>
            </p:nvSpPr>
            <p:spPr bwMode="auto">
              <a:xfrm>
                <a:off x="6124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945"/>
              <p:cNvSpPr>
                <a:spLocks/>
              </p:cNvSpPr>
              <p:nvPr/>
            </p:nvSpPr>
            <p:spPr bwMode="auto">
              <a:xfrm>
                <a:off x="6262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946"/>
              <p:cNvSpPr>
                <a:spLocks/>
              </p:cNvSpPr>
              <p:nvPr/>
            </p:nvSpPr>
            <p:spPr bwMode="auto">
              <a:xfrm>
                <a:off x="6398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947"/>
              <p:cNvSpPr>
                <a:spLocks/>
              </p:cNvSpPr>
              <p:nvPr/>
            </p:nvSpPr>
            <p:spPr bwMode="auto">
              <a:xfrm>
                <a:off x="6536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948"/>
              <p:cNvSpPr>
                <a:spLocks/>
              </p:cNvSpPr>
              <p:nvPr/>
            </p:nvSpPr>
            <p:spPr bwMode="auto">
              <a:xfrm>
                <a:off x="6672" y="3192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20 h 32"/>
                  <a:gd name="T6" fmla="*/ 20 w 39"/>
                  <a:gd name="T7" fmla="*/ 32 h 32"/>
                  <a:gd name="T8" fmla="*/ 33 w 39"/>
                  <a:gd name="T9" fmla="*/ 20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6" y="26"/>
                      <a:pt x="20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6" y="5"/>
                    </a:cubicBezTo>
                    <a:cubicBezTo>
                      <a:pt x="31" y="0"/>
                      <a:pt x="23" y="1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949"/>
              <p:cNvSpPr>
                <a:spLocks/>
              </p:cNvSpPr>
              <p:nvPr/>
            </p:nvSpPr>
            <p:spPr bwMode="auto">
              <a:xfrm>
                <a:off x="6809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950"/>
              <p:cNvSpPr>
                <a:spLocks/>
              </p:cNvSpPr>
              <p:nvPr/>
            </p:nvSpPr>
            <p:spPr bwMode="auto">
              <a:xfrm>
                <a:off x="6947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951"/>
              <p:cNvSpPr>
                <a:spLocks/>
              </p:cNvSpPr>
              <p:nvPr/>
            </p:nvSpPr>
            <p:spPr bwMode="auto">
              <a:xfrm>
                <a:off x="7083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952"/>
              <p:cNvSpPr>
                <a:spLocks/>
              </p:cNvSpPr>
              <p:nvPr/>
            </p:nvSpPr>
            <p:spPr bwMode="auto">
              <a:xfrm>
                <a:off x="7221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2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2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953"/>
              <p:cNvSpPr>
                <a:spLocks/>
              </p:cNvSpPr>
              <p:nvPr/>
            </p:nvSpPr>
            <p:spPr bwMode="auto">
              <a:xfrm>
                <a:off x="7357" y="3192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20 h 32"/>
                  <a:gd name="T6" fmla="*/ 19 w 39"/>
                  <a:gd name="T7" fmla="*/ 32 h 32"/>
                  <a:gd name="T8" fmla="*/ 33 w 39"/>
                  <a:gd name="T9" fmla="*/ 20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1"/>
                      <a:pt x="8" y="0"/>
                      <a:pt x="3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4" y="26"/>
                      <a:pt x="27" y="24"/>
                      <a:pt x="33" y="20"/>
                    </a:cubicBezTo>
                    <a:cubicBezTo>
                      <a:pt x="39" y="16"/>
                      <a:pt x="39" y="9"/>
                      <a:pt x="35" y="5"/>
                    </a:cubicBezTo>
                    <a:cubicBezTo>
                      <a:pt x="31" y="0"/>
                      <a:pt x="23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954"/>
              <p:cNvSpPr>
                <a:spLocks/>
              </p:cNvSpPr>
              <p:nvPr/>
            </p:nvSpPr>
            <p:spPr bwMode="auto">
              <a:xfrm>
                <a:off x="7495" y="3192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20 h 32"/>
                  <a:gd name="T6" fmla="*/ 19 w 38"/>
                  <a:gd name="T7" fmla="*/ 32 h 32"/>
                  <a:gd name="T8" fmla="*/ 33 w 38"/>
                  <a:gd name="T9" fmla="*/ 20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1"/>
                      <a:pt x="7" y="0"/>
                      <a:pt x="3" y="5"/>
                    </a:cubicBezTo>
                    <a:cubicBezTo>
                      <a:pt x="0" y="9"/>
                      <a:pt x="0" y="16"/>
                      <a:pt x="5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3" y="26"/>
                      <a:pt x="26" y="24"/>
                      <a:pt x="33" y="20"/>
                    </a:cubicBezTo>
                    <a:cubicBezTo>
                      <a:pt x="38" y="16"/>
                      <a:pt x="38" y="9"/>
                      <a:pt x="35" y="5"/>
                    </a:cubicBezTo>
                    <a:cubicBezTo>
                      <a:pt x="31" y="0"/>
                      <a:pt x="22" y="1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955"/>
              <p:cNvSpPr>
                <a:spLocks/>
              </p:cNvSpPr>
              <p:nvPr/>
            </p:nvSpPr>
            <p:spPr bwMode="auto">
              <a:xfrm>
                <a:off x="7631" y="3192"/>
                <a:ext cx="48" cy="64"/>
              </a:xfrm>
              <a:custGeom>
                <a:avLst/>
                <a:gdLst>
                  <a:gd name="T0" fmla="*/ 19 w 24"/>
                  <a:gd name="T1" fmla="*/ 7 h 32"/>
                  <a:gd name="T2" fmla="*/ 4 w 24"/>
                  <a:gd name="T3" fmla="*/ 5 h 32"/>
                  <a:gd name="T4" fmla="*/ 6 w 24"/>
                  <a:gd name="T5" fmla="*/ 20 h 32"/>
                  <a:gd name="T6" fmla="*/ 19 w 24"/>
                  <a:gd name="T7" fmla="*/ 32 h 32"/>
                  <a:gd name="T8" fmla="*/ 24 w 24"/>
                  <a:gd name="T9" fmla="*/ 26 h 32"/>
                  <a:gd name="T10" fmla="*/ 24 w 24"/>
                  <a:gd name="T11" fmla="*/ 3 h 32"/>
                  <a:gd name="T12" fmla="*/ 19 w 24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9" y="7"/>
                    </a:moveTo>
                    <a:cubicBezTo>
                      <a:pt x="16" y="1"/>
                      <a:pt x="8" y="0"/>
                      <a:pt x="4" y="5"/>
                    </a:cubicBezTo>
                    <a:cubicBezTo>
                      <a:pt x="0" y="9"/>
                      <a:pt x="0" y="16"/>
                      <a:pt x="6" y="20"/>
                    </a:cubicBezTo>
                    <a:cubicBezTo>
                      <a:pt x="12" y="24"/>
                      <a:pt x="15" y="26"/>
                      <a:pt x="19" y="32"/>
                    </a:cubicBezTo>
                    <a:cubicBezTo>
                      <a:pt x="21" y="30"/>
                      <a:pt x="23" y="28"/>
                      <a:pt x="24" y="2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4"/>
                      <a:pt x="21" y="5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956"/>
              <p:cNvSpPr>
                <a:spLocks/>
              </p:cNvSpPr>
              <p:nvPr/>
            </p:nvSpPr>
            <p:spPr bwMode="auto">
              <a:xfrm>
                <a:off x="5782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957"/>
              <p:cNvSpPr>
                <a:spLocks/>
              </p:cNvSpPr>
              <p:nvPr/>
            </p:nvSpPr>
            <p:spPr bwMode="auto">
              <a:xfrm>
                <a:off x="5920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958"/>
              <p:cNvSpPr>
                <a:spLocks/>
              </p:cNvSpPr>
              <p:nvPr/>
            </p:nvSpPr>
            <p:spPr bwMode="auto">
              <a:xfrm>
                <a:off x="6056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59"/>
              <p:cNvSpPr>
                <a:spLocks/>
              </p:cNvSpPr>
              <p:nvPr/>
            </p:nvSpPr>
            <p:spPr bwMode="auto">
              <a:xfrm>
                <a:off x="6194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6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60"/>
              <p:cNvSpPr>
                <a:spLocks/>
              </p:cNvSpPr>
              <p:nvPr/>
            </p:nvSpPr>
            <p:spPr bwMode="auto">
              <a:xfrm>
                <a:off x="6330" y="3326"/>
                <a:ext cx="78" cy="64"/>
              </a:xfrm>
              <a:custGeom>
                <a:avLst/>
                <a:gdLst>
                  <a:gd name="T0" fmla="*/ 20 w 39"/>
                  <a:gd name="T1" fmla="*/ 7 h 32"/>
                  <a:gd name="T2" fmla="*/ 4 w 39"/>
                  <a:gd name="T3" fmla="*/ 5 h 32"/>
                  <a:gd name="T4" fmla="*/ 6 w 39"/>
                  <a:gd name="T5" fmla="*/ 19 h 32"/>
                  <a:gd name="T6" fmla="*/ 20 w 39"/>
                  <a:gd name="T7" fmla="*/ 32 h 32"/>
                  <a:gd name="T8" fmla="*/ 33 w 39"/>
                  <a:gd name="T9" fmla="*/ 19 h 32"/>
                  <a:gd name="T10" fmla="*/ 36 w 39"/>
                  <a:gd name="T11" fmla="*/ 5 h 32"/>
                  <a:gd name="T12" fmla="*/ 20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20" y="7"/>
                    </a:moveTo>
                    <a:cubicBezTo>
                      <a:pt x="16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6" y="25"/>
                      <a:pt x="20" y="32"/>
                    </a:cubicBezTo>
                    <a:cubicBezTo>
                      <a:pt x="24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6" y="5"/>
                    </a:cubicBezTo>
                    <a:cubicBezTo>
                      <a:pt x="31" y="0"/>
                      <a:pt x="23" y="0"/>
                      <a:pt x="2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61"/>
              <p:cNvSpPr>
                <a:spLocks/>
              </p:cNvSpPr>
              <p:nvPr/>
            </p:nvSpPr>
            <p:spPr bwMode="auto">
              <a:xfrm>
                <a:off x="6468" y="3326"/>
                <a:ext cx="78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62"/>
              <p:cNvSpPr>
                <a:spLocks/>
              </p:cNvSpPr>
              <p:nvPr/>
            </p:nvSpPr>
            <p:spPr bwMode="auto">
              <a:xfrm>
                <a:off x="6606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2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2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63"/>
              <p:cNvSpPr>
                <a:spLocks/>
              </p:cNvSpPr>
              <p:nvPr/>
            </p:nvSpPr>
            <p:spPr bwMode="auto">
              <a:xfrm>
                <a:off x="6742" y="3326"/>
                <a:ext cx="77" cy="64"/>
              </a:xfrm>
              <a:custGeom>
                <a:avLst/>
                <a:gdLst>
                  <a:gd name="T0" fmla="*/ 19 w 39"/>
                  <a:gd name="T1" fmla="*/ 7 h 32"/>
                  <a:gd name="T2" fmla="*/ 3 w 39"/>
                  <a:gd name="T3" fmla="*/ 5 h 32"/>
                  <a:gd name="T4" fmla="*/ 6 w 39"/>
                  <a:gd name="T5" fmla="*/ 19 h 32"/>
                  <a:gd name="T6" fmla="*/ 19 w 39"/>
                  <a:gd name="T7" fmla="*/ 32 h 32"/>
                  <a:gd name="T8" fmla="*/ 33 w 39"/>
                  <a:gd name="T9" fmla="*/ 19 h 32"/>
                  <a:gd name="T10" fmla="*/ 35 w 39"/>
                  <a:gd name="T11" fmla="*/ 5 h 32"/>
                  <a:gd name="T12" fmla="*/ 19 w 39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2">
                    <a:moveTo>
                      <a:pt x="19" y="7"/>
                    </a:moveTo>
                    <a:cubicBezTo>
                      <a:pt x="16" y="0"/>
                      <a:pt x="8" y="0"/>
                      <a:pt x="3" y="5"/>
                    </a:cubicBezTo>
                    <a:cubicBezTo>
                      <a:pt x="0" y="9"/>
                      <a:pt x="0" y="15"/>
                      <a:pt x="6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7" y="24"/>
                      <a:pt x="33" y="19"/>
                    </a:cubicBezTo>
                    <a:cubicBezTo>
                      <a:pt x="39" y="15"/>
                      <a:pt x="39" y="9"/>
                      <a:pt x="35" y="5"/>
                    </a:cubicBezTo>
                    <a:cubicBezTo>
                      <a:pt x="31" y="0"/>
                      <a:pt x="23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64"/>
              <p:cNvSpPr>
                <a:spLocks/>
              </p:cNvSpPr>
              <p:nvPr/>
            </p:nvSpPr>
            <p:spPr bwMode="auto">
              <a:xfrm>
                <a:off x="6879" y="3326"/>
                <a:ext cx="76" cy="64"/>
              </a:xfrm>
              <a:custGeom>
                <a:avLst/>
                <a:gdLst>
                  <a:gd name="T0" fmla="*/ 19 w 38"/>
                  <a:gd name="T1" fmla="*/ 7 h 32"/>
                  <a:gd name="T2" fmla="*/ 3 w 38"/>
                  <a:gd name="T3" fmla="*/ 5 h 32"/>
                  <a:gd name="T4" fmla="*/ 5 w 38"/>
                  <a:gd name="T5" fmla="*/ 19 h 32"/>
                  <a:gd name="T6" fmla="*/ 19 w 38"/>
                  <a:gd name="T7" fmla="*/ 32 h 32"/>
                  <a:gd name="T8" fmla="*/ 33 w 38"/>
                  <a:gd name="T9" fmla="*/ 19 h 32"/>
                  <a:gd name="T10" fmla="*/ 35 w 38"/>
                  <a:gd name="T11" fmla="*/ 5 h 32"/>
                  <a:gd name="T12" fmla="*/ 19 w 38"/>
                  <a:gd name="T1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2">
                    <a:moveTo>
                      <a:pt x="19" y="7"/>
                    </a:moveTo>
                    <a:cubicBezTo>
                      <a:pt x="15" y="0"/>
                      <a:pt x="7" y="0"/>
                      <a:pt x="3" y="5"/>
                    </a:cubicBezTo>
                    <a:cubicBezTo>
                      <a:pt x="0" y="9"/>
                      <a:pt x="0" y="15"/>
                      <a:pt x="5" y="19"/>
                    </a:cubicBezTo>
                    <a:cubicBezTo>
                      <a:pt x="12" y="24"/>
                      <a:pt x="15" y="25"/>
                      <a:pt x="19" y="32"/>
                    </a:cubicBezTo>
                    <a:cubicBezTo>
                      <a:pt x="23" y="25"/>
                      <a:pt x="26" y="24"/>
                      <a:pt x="33" y="19"/>
                    </a:cubicBezTo>
                    <a:cubicBezTo>
                      <a:pt x="38" y="15"/>
                      <a:pt x="38" y="9"/>
                      <a:pt x="35" y="5"/>
                    </a:cubicBezTo>
                    <a:cubicBezTo>
                      <a:pt x="31" y="0"/>
                      <a:pt x="22" y="0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Freeform 1966"/>
            <p:cNvSpPr>
              <a:spLocks/>
            </p:cNvSpPr>
            <p:nvPr/>
          </p:nvSpPr>
          <p:spPr bwMode="auto">
            <a:xfrm>
              <a:off x="7015" y="3326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67"/>
            <p:cNvSpPr>
              <a:spLocks/>
            </p:cNvSpPr>
            <p:nvPr/>
          </p:nvSpPr>
          <p:spPr bwMode="auto">
            <a:xfrm>
              <a:off x="7153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68"/>
            <p:cNvSpPr>
              <a:spLocks/>
            </p:cNvSpPr>
            <p:nvPr/>
          </p:nvSpPr>
          <p:spPr bwMode="auto">
            <a:xfrm>
              <a:off x="7289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69"/>
            <p:cNvSpPr>
              <a:spLocks/>
            </p:cNvSpPr>
            <p:nvPr/>
          </p:nvSpPr>
          <p:spPr bwMode="auto">
            <a:xfrm>
              <a:off x="7427" y="3326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70"/>
            <p:cNvSpPr>
              <a:spLocks/>
            </p:cNvSpPr>
            <p:nvPr/>
          </p:nvSpPr>
          <p:spPr bwMode="auto">
            <a:xfrm>
              <a:off x="7563" y="3326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71"/>
            <p:cNvSpPr>
              <a:spLocks/>
            </p:cNvSpPr>
            <p:nvPr/>
          </p:nvSpPr>
          <p:spPr bwMode="auto">
            <a:xfrm>
              <a:off x="5714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72"/>
            <p:cNvSpPr>
              <a:spLocks/>
            </p:cNvSpPr>
            <p:nvPr/>
          </p:nvSpPr>
          <p:spPr bwMode="auto">
            <a:xfrm>
              <a:off x="5850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73"/>
            <p:cNvSpPr>
              <a:spLocks/>
            </p:cNvSpPr>
            <p:nvPr/>
          </p:nvSpPr>
          <p:spPr bwMode="auto">
            <a:xfrm>
              <a:off x="5988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74"/>
            <p:cNvSpPr>
              <a:spLocks/>
            </p:cNvSpPr>
            <p:nvPr/>
          </p:nvSpPr>
          <p:spPr bwMode="auto">
            <a:xfrm>
              <a:off x="6124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5"/>
            <p:cNvSpPr>
              <a:spLocks/>
            </p:cNvSpPr>
            <p:nvPr/>
          </p:nvSpPr>
          <p:spPr bwMode="auto">
            <a:xfrm>
              <a:off x="6262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76"/>
            <p:cNvSpPr>
              <a:spLocks/>
            </p:cNvSpPr>
            <p:nvPr/>
          </p:nvSpPr>
          <p:spPr bwMode="auto">
            <a:xfrm>
              <a:off x="6398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77"/>
            <p:cNvSpPr>
              <a:spLocks/>
            </p:cNvSpPr>
            <p:nvPr/>
          </p:nvSpPr>
          <p:spPr bwMode="auto">
            <a:xfrm>
              <a:off x="6536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78"/>
            <p:cNvSpPr>
              <a:spLocks/>
            </p:cNvSpPr>
            <p:nvPr/>
          </p:nvSpPr>
          <p:spPr bwMode="auto">
            <a:xfrm>
              <a:off x="6672" y="34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20 h 32"/>
                <a:gd name="T6" fmla="*/ 20 w 39"/>
                <a:gd name="T7" fmla="*/ 32 h 32"/>
                <a:gd name="T8" fmla="*/ 33 w 39"/>
                <a:gd name="T9" fmla="*/ 20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79"/>
            <p:cNvSpPr>
              <a:spLocks/>
            </p:cNvSpPr>
            <p:nvPr/>
          </p:nvSpPr>
          <p:spPr bwMode="auto">
            <a:xfrm>
              <a:off x="6809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80"/>
            <p:cNvSpPr>
              <a:spLocks/>
            </p:cNvSpPr>
            <p:nvPr/>
          </p:nvSpPr>
          <p:spPr bwMode="auto">
            <a:xfrm>
              <a:off x="6947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81"/>
            <p:cNvSpPr>
              <a:spLocks/>
            </p:cNvSpPr>
            <p:nvPr/>
          </p:nvSpPr>
          <p:spPr bwMode="auto">
            <a:xfrm>
              <a:off x="7083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82"/>
            <p:cNvSpPr>
              <a:spLocks/>
            </p:cNvSpPr>
            <p:nvPr/>
          </p:nvSpPr>
          <p:spPr bwMode="auto">
            <a:xfrm>
              <a:off x="7221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2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83"/>
            <p:cNvSpPr>
              <a:spLocks/>
            </p:cNvSpPr>
            <p:nvPr/>
          </p:nvSpPr>
          <p:spPr bwMode="auto">
            <a:xfrm>
              <a:off x="7357" y="34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20 h 32"/>
                <a:gd name="T6" fmla="*/ 19 w 39"/>
                <a:gd name="T7" fmla="*/ 32 h 32"/>
                <a:gd name="T8" fmla="*/ 33 w 39"/>
                <a:gd name="T9" fmla="*/ 20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20"/>
                  </a:cubicBezTo>
                  <a:cubicBezTo>
                    <a:pt x="39" y="16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84"/>
            <p:cNvSpPr>
              <a:spLocks/>
            </p:cNvSpPr>
            <p:nvPr/>
          </p:nvSpPr>
          <p:spPr bwMode="auto">
            <a:xfrm>
              <a:off x="7495" y="34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20 h 32"/>
                <a:gd name="T6" fmla="*/ 19 w 38"/>
                <a:gd name="T7" fmla="*/ 32 h 32"/>
                <a:gd name="T8" fmla="*/ 33 w 38"/>
                <a:gd name="T9" fmla="*/ 20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6"/>
                    <a:pt x="5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20"/>
                  </a:cubicBezTo>
                  <a:cubicBezTo>
                    <a:pt x="38" y="16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85"/>
            <p:cNvSpPr>
              <a:spLocks/>
            </p:cNvSpPr>
            <p:nvPr/>
          </p:nvSpPr>
          <p:spPr bwMode="auto">
            <a:xfrm>
              <a:off x="7631" y="3458"/>
              <a:ext cx="48" cy="64"/>
            </a:xfrm>
            <a:custGeom>
              <a:avLst/>
              <a:gdLst>
                <a:gd name="T0" fmla="*/ 19 w 24"/>
                <a:gd name="T1" fmla="*/ 7 h 32"/>
                <a:gd name="T2" fmla="*/ 4 w 24"/>
                <a:gd name="T3" fmla="*/ 5 h 32"/>
                <a:gd name="T4" fmla="*/ 6 w 24"/>
                <a:gd name="T5" fmla="*/ 20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3 h 32"/>
                <a:gd name="T12" fmla="*/ 19 w 24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6"/>
                    <a:pt x="6" y="20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1" y="30"/>
                    <a:pt x="23" y="28"/>
                    <a:pt x="24" y="2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4"/>
                    <a:pt x="21" y="5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86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87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88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89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90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1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92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993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94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995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96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97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98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999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00"/>
            <p:cNvSpPr>
              <a:spLocks/>
            </p:cNvSpPr>
            <p:nvPr/>
          </p:nvSpPr>
          <p:spPr bwMode="auto">
            <a:xfrm>
              <a:off x="5782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01"/>
            <p:cNvSpPr>
              <a:spLocks/>
            </p:cNvSpPr>
            <p:nvPr/>
          </p:nvSpPr>
          <p:spPr bwMode="auto">
            <a:xfrm>
              <a:off x="5920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02"/>
            <p:cNvSpPr>
              <a:spLocks/>
            </p:cNvSpPr>
            <p:nvPr/>
          </p:nvSpPr>
          <p:spPr bwMode="auto">
            <a:xfrm>
              <a:off x="6056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03"/>
            <p:cNvSpPr>
              <a:spLocks/>
            </p:cNvSpPr>
            <p:nvPr/>
          </p:nvSpPr>
          <p:spPr bwMode="auto">
            <a:xfrm>
              <a:off x="6194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04"/>
            <p:cNvSpPr>
              <a:spLocks/>
            </p:cNvSpPr>
            <p:nvPr/>
          </p:nvSpPr>
          <p:spPr bwMode="auto">
            <a:xfrm>
              <a:off x="6330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05"/>
            <p:cNvSpPr>
              <a:spLocks/>
            </p:cNvSpPr>
            <p:nvPr/>
          </p:nvSpPr>
          <p:spPr bwMode="auto">
            <a:xfrm>
              <a:off x="6468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006"/>
            <p:cNvSpPr>
              <a:spLocks/>
            </p:cNvSpPr>
            <p:nvPr/>
          </p:nvSpPr>
          <p:spPr bwMode="auto">
            <a:xfrm>
              <a:off x="6606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007"/>
            <p:cNvSpPr>
              <a:spLocks/>
            </p:cNvSpPr>
            <p:nvPr/>
          </p:nvSpPr>
          <p:spPr bwMode="auto">
            <a:xfrm>
              <a:off x="6742" y="3592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08"/>
            <p:cNvSpPr>
              <a:spLocks/>
            </p:cNvSpPr>
            <p:nvPr/>
          </p:nvSpPr>
          <p:spPr bwMode="auto">
            <a:xfrm>
              <a:off x="6879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09"/>
            <p:cNvSpPr>
              <a:spLocks/>
            </p:cNvSpPr>
            <p:nvPr/>
          </p:nvSpPr>
          <p:spPr bwMode="auto">
            <a:xfrm>
              <a:off x="7015" y="3592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10"/>
            <p:cNvSpPr>
              <a:spLocks/>
            </p:cNvSpPr>
            <p:nvPr/>
          </p:nvSpPr>
          <p:spPr bwMode="auto">
            <a:xfrm>
              <a:off x="7153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11"/>
            <p:cNvSpPr>
              <a:spLocks/>
            </p:cNvSpPr>
            <p:nvPr/>
          </p:nvSpPr>
          <p:spPr bwMode="auto">
            <a:xfrm>
              <a:off x="7289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12"/>
            <p:cNvSpPr>
              <a:spLocks/>
            </p:cNvSpPr>
            <p:nvPr/>
          </p:nvSpPr>
          <p:spPr bwMode="auto">
            <a:xfrm>
              <a:off x="7427" y="3592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13"/>
            <p:cNvSpPr>
              <a:spLocks/>
            </p:cNvSpPr>
            <p:nvPr/>
          </p:nvSpPr>
          <p:spPr bwMode="auto">
            <a:xfrm>
              <a:off x="7563" y="3592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14"/>
            <p:cNvSpPr>
              <a:spLocks/>
            </p:cNvSpPr>
            <p:nvPr/>
          </p:nvSpPr>
          <p:spPr bwMode="auto">
            <a:xfrm>
              <a:off x="5714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15"/>
            <p:cNvSpPr>
              <a:spLocks/>
            </p:cNvSpPr>
            <p:nvPr/>
          </p:nvSpPr>
          <p:spPr bwMode="auto">
            <a:xfrm>
              <a:off x="5850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16"/>
            <p:cNvSpPr>
              <a:spLocks/>
            </p:cNvSpPr>
            <p:nvPr/>
          </p:nvSpPr>
          <p:spPr bwMode="auto">
            <a:xfrm>
              <a:off x="5988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017"/>
            <p:cNvSpPr>
              <a:spLocks/>
            </p:cNvSpPr>
            <p:nvPr/>
          </p:nvSpPr>
          <p:spPr bwMode="auto">
            <a:xfrm>
              <a:off x="6124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18"/>
            <p:cNvSpPr>
              <a:spLocks/>
            </p:cNvSpPr>
            <p:nvPr/>
          </p:nvSpPr>
          <p:spPr bwMode="auto">
            <a:xfrm>
              <a:off x="6262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19"/>
            <p:cNvSpPr>
              <a:spLocks/>
            </p:cNvSpPr>
            <p:nvPr/>
          </p:nvSpPr>
          <p:spPr bwMode="auto">
            <a:xfrm>
              <a:off x="6398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020"/>
            <p:cNvSpPr>
              <a:spLocks/>
            </p:cNvSpPr>
            <p:nvPr/>
          </p:nvSpPr>
          <p:spPr bwMode="auto">
            <a:xfrm>
              <a:off x="6536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21"/>
            <p:cNvSpPr>
              <a:spLocks/>
            </p:cNvSpPr>
            <p:nvPr/>
          </p:nvSpPr>
          <p:spPr bwMode="auto">
            <a:xfrm>
              <a:off x="6672" y="3726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022"/>
            <p:cNvSpPr>
              <a:spLocks/>
            </p:cNvSpPr>
            <p:nvPr/>
          </p:nvSpPr>
          <p:spPr bwMode="auto">
            <a:xfrm>
              <a:off x="6809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023"/>
            <p:cNvSpPr>
              <a:spLocks/>
            </p:cNvSpPr>
            <p:nvPr/>
          </p:nvSpPr>
          <p:spPr bwMode="auto">
            <a:xfrm>
              <a:off x="6947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024"/>
            <p:cNvSpPr>
              <a:spLocks/>
            </p:cNvSpPr>
            <p:nvPr/>
          </p:nvSpPr>
          <p:spPr bwMode="auto">
            <a:xfrm>
              <a:off x="7083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025"/>
            <p:cNvSpPr>
              <a:spLocks/>
            </p:cNvSpPr>
            <p:nvPr/>
          </p:nvSpPr>
          <p:spPr bwMode="auto">
            <a:xfrm>
              <a:off x="7221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26"/>
            <p:cNvSpPr>
              <a:spLocks/>
            </p:cNvSpPr>
            <p:nvPr/>
          </p:nvSpPr>
          <p:spPr bwMode="auto">
            <a:xfrm>
              <a:off x="7357" y="3726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27"/>
            <p:cNvSpPr>
              <a:spLocks/>
            </p:cNvSpPr>
            <p:nvPr/>
          </p:nvSpPr>
          <p:spPr bwMode="auto">
            <a:xfrm>
              <a:off x="7495" y="3726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28"/>
            <p:cNvSpPr>
              <a:spLocks/>
            </p:cNvSpPr>
            <p:nvPr/>
          </p:nvSpPr>
          <p:spPr bwMode="auto">
            <a:xfrm>
              <a:off x="7631" y="3726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5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29"/>
            <p:cNvSpPr>
              <a:spLocks/>
            </p:cNvSpPr>
            <p:nvPr/>
          </p:nvSpPr>
          <p:spPr bwMode="auto">
            <a:xfrm>
              <a:off x="5782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30"/>
            <p:cNvSpPr>
              <a:spLocks/>
            </p:cNvSpPr>
            <p:nvPr/>
          </p:nvSpPr>
          <p:spPr bwMode="auto">
            <a:xfrm>
              <a:off x="5920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31"/>
            <p:cNvSpPr>
              <a:spLocks/>
            </p:cNvSpPr>
            <p:nvPr/>
          </p:nvSpPr>
          <p:spPr bwMode="auto">
            <a:xfrm>
              <a:off x="6056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032"/>
            <p:cNvSpPr>
              <a:spLocks/>
            </p:cNvSpPr>
            <p:nvPr/>
          </p:nvSpPr>
          <p:spPr bwMode="auto">
            <a:xfrm>
              <a:off x="6194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33"/>
            <p:cNvSpPr>
              <a:spLocks/>
            </p:cNvSpPr>
            <p:nvPr/>
          </p:nvSpPr>
          <p:spPr bwMode="auto">
            <a:xfrm>
              <a:off x="6330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034"/>
            <p:cNvSpPr>
              <a:spLocks/>
            </p:cNvSpPr>
            <p:nvPr/>
          </p:nvSpPr>
          <p:spPr bwMode="auto">
            <a:xfrm>
              <a:off x="6468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35"/>
            <p:cNvSpPr>
              <a:spLocks/>
            </p:cNvSpPr>
            <p:nvPr/>
          </p:nvSpPr>
          <p:spPr bwMode="auto">
            <a:xfrm>
              <a:off x="6606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36"/>
            <p:cNvSpPr>
              <a:spLocks/>
            </p:cNvSpPr>
            <p:nvPr/>
          </p:nvSpPr>
          <p:spPr bwMode="auto">
            <a:xfrm>
              <a:off x="6742" y="3858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037"/>
            <p:cNvSpPr>
              <a:spLocks/>
            </p:cNvSpPr>
            <p:nvPr/>
          </p:nvSpPr>
          <p:spPr bwMode="auto">
            <a:xfrm>
              <a:off x="6879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38"/>
            <p:cNvSpPr>
              <a:spLocks/>
            </p:cNvSpPr>
            <p:nvPr/>
          </p:nvSpPr>
          <p:spPr bwMode="auto">
            <a:xfrm>
              <a:off x="7015" y="3858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39"/>
            <p:cNvSpPr>
              <a:spLocks/>
            </p:cNvSpPr>
            <p:nvPr/>
          </p:nvSpPr>
          <p:spPr bwMode="auto">
            <a:xfrm>
              <a:off x="7153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40"/>
            <p:cNvSpPr>
              <a:spLocks/>
            </p:cNvSpPr>
            <p:nvPr/>
          </p:nvSpPr>
          <p:spPr bwMode="auto">
            <a:xfrm>
              <a:off x="7289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041"/>
            <p:cNvSpPr>
              <a:spLocks/>
            </p:cNvSpPr>
            <p:nvPr/>
          </p:nvSpPr>
          <p:spPr bwMode="auto">
            <a:xfrm>
              <a:off x="7427" y="3858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42"/>
            <p:cNvSpPr>
              <a:spLocks/>
            </p:cNvSpPr>
            <p:nvPr/>
          </p:nvSpPr>
          <p:spPr bwMode="auto">
            <a:xfrm>
              <a:off x="7563" y="3858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43"/>
            <p:cNvSpPr>
              <a:spLocks/>
            </p:cNvSpPr>
            <p:nvPr/>
          </p:nvSpPr>
          <p:spPr bwMode="auto">
            <a:xfrm>
              <a:off x="5714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44"/>
            <p:cNvSpPr>
              <a:spLocks/>
            </p:cNvSpPr>
            <p:nvPr/>
          </p:nvSpPr>
          <p:spPr bwMode="auto">
            <a:xfrm>
              <a:off x="5850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045"/>
            <p:cNvSpPr>
              <a:spLocks/>
            </p:cNvSpPr>
            <p:nvPr/>
          </p:nvSpPr>
          <p:spPr bwMode="auto">
            <a:xfrm>
              <a:off x="5988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046"/>
            <p:cNvSpPr>
              <a:spLocks/>
            </p:cNvSpPr>
            <p:nvPr/>
          </p:nvSpPr>
          <p:spPr bwMode="auto">
            <a:xfrm>
              <a:off x="6124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47"/>
            <p:cNvSpPr>
              <a:spLocks/>
            </p:cNvSpPr>
            <p:nvPr/>
          </p:nvSpPr>
          <p:spPr bwMode="auto">
            <a:xfrm>
              <a:off x="6262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048"/>
            <p:cNvSpPr>
              <a:spLocks/>
            </p:cNvSpPr>
            <p:nvPr/>
          </p:nvSpPr>
          <p:spPr bwMode="auto">
            <a:xfrm>
              <a:off x="6398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49"/>
            <p:cNvSpPr>
              <a:spLocks/>
            </p:cNvSpPr>
            <p:nvPr/>
          </p:nvSpPr>
          <p:spPr bwMode="auto">
            <a:xfrm>
              <a:off x="6536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050"/>
            <p:cNvSpPr>
              <a:spLocks/>
            </p:cNvSpPr>
            <p:nvPr/>
          </p:nvSpPr>
          <p:spPr bwMode="auto">
            <a:xfrm>
              <a:off x="6672" y="3992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6" y="25"/>
                    <a:pt x="20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051"/>
            <p:cNvSpPr>
              <a:spLocks/>
            </p:cNvSpPr>
            <p:nvPr/>
          </p:nvSpPr>
          <p:spPr bwMode="auto">
            <a:xfrm>
              <a:off x="6809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52"/>
            <p:cNvSpPr>
              <a:spLocks/>
            </p:cNvSpPr>
            <p:nvPr/>
          </p:nvSpPr>
          <p:spPr bwMode="auto">
            <a:xfrm>
              <a:off x="6947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053"/>
            <p:cNvSpPr>
              <a:spLocks/>
            </p:cNvSpPr>
            <p:nvPr/>
          </p:nvSpPr>
          <p:spPr bwMode="auto">
            <a:xfrm>
              <a:off x="7083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054"/>
            <p:cNvSpPr>
              <a:spLocks/>
            </p:cNvSpPr>
            <p:nvPr/>
          </p:nvSpPr>
          <p:spPr bwMode="auto">
            <a:xfrm>
              <a:off x="7221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2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055"/>
            <p:cNvSpPr>
              <a:spLocks/>
            </p:cNvSpPr>
            <p:nvPr/>
          </p:nvSpPr>
          <p:spPr bwMode="auto">
            <a:xfrm>
              <a:off x="7357" y="3992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4" y="25"/>
                    <a:pt x="27" y="23"/>
                    <a:pt x="33" y="19"/>
                  </a:cubicBezTo>
                  <a:cubicBezTo>
                    <a:pt x="39" y="15"/>
                    <a:pt x="39" y="8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056"/>
            <p:cNvSpPr>
              <a:spLocks/>
            </p:cNvSpPr>
            <p:nvPr/>
          </p:nvSpPr>
          <p:spPr bwMode="auto">
            <a:xfrm>
              <a:off x="7495" y="3992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8"/>
                    <a:pt x="0" y="15"/>
                    <a:pt x="5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3" y="25"/>
                    <a:pt x="26" y="23"/>
                    <a:pt x="33" y="19"/>
                  </a:cubicBezTo>
                  <a:cubicBezTo>
                    <a:pt x="38" y="15"/>
                    <a:pt x="38" y="8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57"/>
            <p:cNvSpPr>
              <a:spLocks/>
            </p:cNvSpPr>
            <p:nvPr/>
          </p:nvSpPr>
          <p:spPr bwMode="auto">
            <a:xfrm>
              <a:off x="7631" y="3992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8"/>
                    <a:pt x="0" y="15"/>
                    <a:pt x="6" y="19"/>
                  </a:cubicBezTo>
                  <a:cubicBezTo>
                    <a:pt x="12" y="23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58"/>
            <p:cNvSpPr>
              <a:spLocks/>
            </p:cNvSpPr>
            <p:nvPr/>
          </p:nvSpPr>
          <p:spPr bwMode="auto">
            <a:xfrm>
              <a:off x="5782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59"/>
            <p:cNvSpPr>
              <a:spLocks/>
            </p:cNvSpPr>
            <p:nvPr/>
          </p:nvSpPr>
          <p:spPr bwMode="auto">
            <a:xfrm>
              <a:off x="5920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060"/>
            <p:cNvSpPr>
              <a:spLocks/>
            </p:cNvSpPr>
            <p:nvPr/>
          </p:nvSpPr>
          <p:spPr bwMode="auto">
            <a:xfrm>
              <a:off x="6056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061"/>
            <p:cNvSpPr>
              <a:spLocks/>
            </p:cNvSpPr>
            <p:nvPr/>
          </p:nvSpPr>
          <p:spPr bwMode="auto">
            <a:xfrm>
              <a:off x="6194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62"/>
            <p:cNvSpPr>
              <a:spLocks/>
            </p:cNvSpPr>
            <p:nvPr/>
          </p:nvSpPr>
          <p:spPr bwMode="auto">
            <a:xfrm>
              <a:off x="6330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063"/>
            <p:cNvSpPr>
              <a:spLocks/>
            </p:cNvSpPr>
            <p:nvPr/>
          </p:nvSpPr>
          <p:spPr bwMode="auto">
            <a:xfrm>
              <a:off x="6468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64"/>
            <p:cNvSpPr>
              <a:spLocks/>
            </p:cNvSpPr>
            <p:nvPr/>
          </p:nvSpPr>
          <p:spPr bwMode="auto">
            <a:xfrm>
              <a:off x="6606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65"/>
            <p:cNvSpPr>
              <a:spLocks/>
            </p:cNvSpPr>
            <p:nvPr/>
          </p:nvSpPr>
          <p:spPr bwMode="auto">
            <a:xfrm>
              <a:off x="6742" y="4124"/>
              <a:ext cx="77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66"/>
            <p:cNvSpPr>
              <a:spLocks/>
            </p:cNvSpPr>
            <p:nvPr/>
          </p:nvSpPr>
          <p:spPr bwMode="auto">
            <a:xfrm>
              <a:off x="6879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5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067"/>
            <p:cNvSpPr>
              <a:spLocks/>
            </p:cNvSpPr>
            <p:nvPr/>
          </p:nvSpPr>
          <p:spPr bwMode="auto">
            <a:xfrm>
              <a:off x="7015" y="4124"/>
              <a:ext cx="78" cy="64"/>
            </a:xfrm>
            <a:custGeom>
              <a:avLst/>
              <a:gdLst>
                <a:gd name="T0" fmla="*/ 19 w 39"/>
                <a:gd name="T1" fmla="*/ 7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7"/>
                  </a:moveTo>
                  <a:cubicBezTo>
                    <a:pt x="16" y="1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68"/>
            <p:cNvSpPr>
              <a:spLocks/>
            </p:cNvSpPr>
            <p:nvPr/>
          </p:nvSpPr>
          <p:spPr bwMode="auto">
            <a:xfrm>
              <a:off x="7153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069"/>
            <p:cNvSpPr>
              <a:spLocks/>
            </p:cNvSpPr>
            <p:nvPr/>
          </p:nvSpPr>
          <p:spPr bwMode="auto">
            <a:xfrm>
              <a:off x="7289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070"/>
            <p:cNvSpPr>
              <a:spLocks/>
            </p:cNvSpPr>
            <p:nvPr/>
          </p:nvSpPr>
          <p:spPr bwMode="auto">
            <a:xfrm>
              <a:off x="7427" y="4124"/>
              <a:ext cx="76" cy="64"/>
            </a:xfrm>
            <a:custGeom>
              <a:avLst/>
              <a:gdLst>
                <a:gd name="T0" fmla="*/ 19 w 38"/>
                <a:gd name="T1" fmla="*/ 7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7"/>
                  </a:moveTo>
                  <a:cubicBezTo>
                    <a:pt x="16" y="1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6"/>
                    <a:pt x="19" y="32"/>
                  </a:cubicBezTo>
                  <a:cubicBezTo>
                    <a:pt x="23" y="26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1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071"/>
            <p:cNvSpPr>
              <a:spLocks/>
            </p:cNvSpPr>
            <p:nvPr/>
          </p:nvSpPr>
          <p:spPr bwMode="auto">
            <a:xfrm>
              <a:off x="7563" y="4124"/>
              <a:ext cx="78" cy="64"/>
            </a:xfrm>
            <a:custGeom>
              <a:avLst/>
              <a:gdLst>
                <a:gd name="T0" fmla="*/ 20 w 39"/>
                <a:gd name="T1" fmla="*/ 7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7"/>
                  </a:moveTo>
                  <a:cubicBezTo>
                    <a:pt x="16" y="1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6"/>
                    <a:pt x="20" y="32"/>
                  </a:cubicBezTo>
                  <a:cubicBezTo>
                    <a:pt x="24" y="26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1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072"/>
            <p:cNvSpPr>
              <a:spLocks/>
            </p:cNvSpPr>
            <p:nvPr/>
          </p:nvSpPr>
          <p:spPr bwMode="auto">
            <a:xfrm>
              <a:off x="5714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073"/>
            <p:cNvSpPr>
              <a:spLocks/>
            </p:cNvSpPr>
            <p:nvPr/>
          </p:nvSpPr>
          <p:spPr bwMode="auto">
            <a:xfrm>
              <a:off x="5850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74"/>
            <p:cNvSpPr>
              <a:spLocks/>
            </p:cNvSpPr>
            <p:nvPr/>
          </p:nvSpPr>
          <p:spPr bwMode="auto">
            <a:xfrm>
              <a:off x="5988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075"/>
            <p:cNvSpPr>
              <a:spLocks/>
            </p:cNvSpPr>
            <p:nvPr/>
          </p:nvSpPr>
          <p:spPr bwMode="auto">
            <a:xfrm>
              <a:off x="6124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076"/>
            <p:cNvSpPr>
              <a:spLocks/>
            </p:cNvSpPr>
            <p:nvPr/>
          </p:nvSpPr>
          <p:spPr bwMode="auto">
            <a:xfrm>
              <a:off x="6262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77"/>
            <p:cNvSpPr>
              <a:spLocks/>
            </p:cNvSpPr>
            <p:nvPr/>
          </p:nvSpPr>
          <p:spPr bwMode="auto">
            <a:xfrm>
              <a:off x="6398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078"/>
            <p:cNvSpPr>
              <a:spLocks/>
            </p:cNvSpPr>
            <p:nvPr/>
          </p:nvSpPr>
          <p:spPr bwMode="auto">
            <a:xfrm>
              <a:off x="6536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79"/>
            <p:cNvSpPr>
              <a:spLocks/>
            </p:cNvSpPr>
            <p:nvPr/>
          </p:nvSpPr>
          <p:spPr bwMode="auto">
            <a:xfrm>
              <a:off x="6672" y="4258"/>
              <a:ext cx="78" cy="64"/>
            </a:xfrm>
            <a:custGeom>
              <a:avLst/>
              <a:gdLst>
                <a:gd name="T0" fmla="*/ 20 w 39"/>
                <a:gd name="T1" fmla="*/ 6 h 32"/>
                <a:gd name="T2" fmla="*/ 4 w 39"/>
                <a:gd name="T3" fmla="*/ 5 h 32"/>
                <a:gd name="T4" fmla="*/ 6 w 39"/>
                <a:gd name="T5" fmla="*/ 19 h 32"/>
                <a:gd name="T6" fmla="*/ 20 w 39"/>
                <a:gd name="T7" fmla="*/ 32 h 32"/>
                <a:gd name="T8" fmla="*/ 33 w 39"/>
                <a:gd name="T9" fmla="*/ 19 h 32"/>
                <a:gd name="T10" fmla="*/ 36 w 39"/>
                <a:gd name="T11" fmla="*/ 5 h 32"/>
                <a:gd name="T12" fmla="*/ 20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0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6" y="25"/>
                    <a:pt x="20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6" y="5"/>
                  </a:cubicBezTo>
                  <a:cubicBezTo>
                    <a:pt x="31" y="0"/>
                    <a:pt x="23" y="0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080"/>
            <p:cNvSpPr>
              <a:spLocks/>
            </p:cNvSpPr>
            <p:nvPr/>
          </p:nvSpPr>
          <p:spPr bwMode="auto">
            <a:xfrm>
              <a:off x="6809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6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081"/>
            <p:cNvSpPr>
              <a:spLocks/>
            </p:cNvSpPr>
            <p:nvPr/>
          </p:nvSpPr>
          <p:spPr bwMode="auto">
            <a:xfrm>
              <a:off x="6947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82"/>
            <p:cNvSpPr>
              <a:spLocks/>
            </p:cNvSpPr>
            <p:nvPr/>
          </p:nvSpPr>
          <p:spPr bwMode="auto">
            <a:xfrm>
              <a:off x="7083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83"/>
            <p:cNvSpPr>
              <a:spLocks/>
            </p:cNvSpPr>
            <p:nvPr/>
          </p:nvSpPr>
          <p:spPr bwMode="auto">
            <a:xfrm>
              <a:off x="7221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2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5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2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4"/>
            <p:cNvSpPr>
              <a:spLocks/>
            </p:cNvSpPr>
            <p:nvPr/>
          </p:nvSpPr>
          <p:spPr bwMode="auto">
            <a:xfrm>
              <a:off x="7357" y="4258"/>
              <a:ext cx="78" cy="64"/>
            </a:xfrm>
            <a:custGeom>
              <a:avLst/>
              <a:gdLst>
                <a:gd name="T0" fmla="*/ 19 w 39"/>
                <a:gd name="T1" fmla="*/ 6 h 32"/>
                <a:gd name="T2" fmla="*/ 3 w 39"/>
                <a:gd name="T3" fmla="*/ 5 h 32"/>
                <a:gd name="T4" fmla="*/ 6 w 39"/>
                <a:gd name="T5" fmla="*/ 19 h 32"/>
                <a:gd name="T6" fmla="*/ 19 w 39"/>
                <a:gd name="T7" fmla="*/ 32 h 32"/>
                <a:gd name="T8" fmla="*/ 33 w 39"/>
                <a:gd name="T9" fmla="*/ 19 h 32"/>
                <a:gd name="T10" fmla="*/ 35 w 39"/>
                <a:gd name="T11" fmla="*/ 5 h 32"/>
                <a:gd name="T12" fmla="*/ 19 w 39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19" y="6"/>
                  </a:moveTo>
                  <a:cubicBezTo>
                    <a:pt x="16" y="0"/>
                    <a:pt x="8" y="0"/>
                    <a:pt x="3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4" y="25"/>
                    <a:pt x="27" y="24"/>
                    <a:pt x="33" y="19"/>
                  </a:cubicBezTo>
                  <a:cubicBezTo>
                    <a:pt x="39" y="15"/>
                    <a:pt x="39" y="9"/>
                    <a:pt x="35" y="5"/>
                  </a:cubicBezTo>
                  <a:cubicBezTo>
                    <a:pt x="31" y="0"/>
                    <a:pt x="23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85"/>
            <p:cNvSpPr>
              <a:spLocks/>
            </p:cNvSpPr>
            <p:nvPr/>
          </p:nvSpPr>
          <p:spPr bwMode="auto">
            <a:xfrm>
              <a:off x="7495" y="4258"/>
              <a:ext cx="76" cy="64"/>
            </a:xfrm>
            <a:custGeom>
              <a:avLst/>
              <a:gdLst>
                <a:gd name="T0" fmla="*/ 19 w 38"/>
                <a:gd name="T1" fmla="*/ 6 h 32"/>
                <a:gd name="T2" fmla="*/ 3 w 38"/>
                <a:gd name="T3" fmla="*/ 5 h 32"/>
                <a:gd name="T4" fmla="*/ 5 w 38"/>
                <a:gd name="T5" fmla="*/ 19 h 32"/>
                <a:gd name="T6" fmla="*/ 19 w 38"/>
                <a:gd name="T7" fmla="*/ 32 h 32"/>
                <a:gd name="T8" fmla="*/ 33 w 38"/>
                <a:gd name="T9" fmla="*/ 19 h 32"/>
                <a:gd name="T10" fmla="*/ 35 w 38"/>
                <a:gd name="T11" fmla="*/ 5 h 32"/>
                <a:gd name="T12" fmla="*/ 19 w 38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9" y="6"/>
                  </a:moveTo>
                  <a:cubicBezTo>
                    <a:pt x="16" y="0"/>
                    <a:pt x="7" y="0"/>
                    <a:pt x="3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3" y="25"/>
                    <a:pt x="26" y="24"/>
                    <a:pt x="33" y="19"/>
                  </a:cubicBezTo>
                  <a:cubicBezTo>
                    <a:pt x="38" y="15"/>
                    <a:pt x="38" y="9"/>
                    <a:pt x="35" y="5"/>
                  </a:cubicBezTo>
                  <a:cubicBezTo>
                    <a:pt x="31" y="0"/>
                    <a:pt x="22" y="0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086"/>
            <p:cNvSpPr>
              <a:spLocks/>
            </p:cNvSpPr>
            <p:nvPr/>
          </p:nvSpPr>
          <p:spPr bwMode="auto">
            <a:xfrm>
              <a:off x="7631" y="4258"/>
              <a:ext cx="48" cy="64"/>
            </a:xfrm>
            <a:custGeom>
              <a:avLst/>
              <a:gdLst>
                <a:gd name="T0" fmla="*/ 19 w 24"/>
                <a:gd name="T1" fmla="*/ 6 h 32"/>
                <a:gd name="T2" fmla="*/ 4 w 24"/>
                <a:gd name="T3" fmla="*/ 5 h 32"/>
                <a:gd name="T4" fmla="*/ 6 w 24"/>
                <a:gd name="T5" fmla="*/ 19 h 32"/>
                <a:gd name="T6" fmla="*/ 19 w 24"/>
                <a:gd name="T7" fmla="*/ 32 h 32"/>
                <a:gd name="T8" fmla="*/ 24 w 24"/>
                <a:gd name="T9" fmla="*/ 26 h 32"/>
                <a:gd name="T10" fmla="*/ 24 w 24"/>
                <a:gd name="T11" fmla="*/ 2 h 32"/>
                <a:gd name="T12" fmla="*/ 19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9" y="6"/>
                  </a:moveTo>
                  <a:cubicBezTo>
                    <a:pt x="16" y="0"/>
                    <a:pt x="8" y="0"/>
                    <a:pt x="4" y="5"/>
                  </a:cubicBezTo>
                  <a:cubicBezTo>
                    <a:pt x="0" y="9"/>
                    <a:pt x="0" y="15"/>
                    <a:pt x="6" y="19"/>
                  </a:cubicBezTo>
                  <a:cubicBezTo>
                    <a:pt x="12" y="24"/>
                    <a:pt x="15" y="25"/>
                    <a:pt x="19" y="32"/>
                  </a:cubicBezTo>
                  <a:cubicBezTo>
                    <a:pt x="21" y="29"/>
                    <a:pt x="23" y="27"/>
                    <a:pt x="24" y="2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3"/>
                    <a:pt x="21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" name="Rectangle 2054"/>
          <p:cNvSpPr/>
          <p:nvPr/>
        </p:nvSpPr>
        <p:spPr>
          <a:xfrm>
            <a:off x="531812" y="2971800"/>
            <a:ext cx="11201400" cy="609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  <a:gs pos="53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6" name="Group 2055"/>
          <p:cNvGrpSpPr/>
          <p:nvPr/>
        </p:nvGrpSpPr>
        <p:grpSpPr>
          <a:xfrm>
            <a:off x="4265165" y="681831"/>
            <a:ext cx="3658495" cy="5486400"/>
            <a:chOff x="4494212" y="1219200"/>
            <a:chExt cx="3658495" cy="5486400"/>
          </a:xfrm>
        </p:grpSpPr>
        <p:sp>
          <p:nvSpPr>
            <p:cNvPr id="2057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59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5875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060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65100" sx="101000" sy="101000" algn="ctr" rotWithShape="0">
              <a:prstClr val="black">
                <a:alpha val="18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5" name="Freeform 5"/>
          <p:cNvSpPr>
            <a:spLocks noChangeAspect="1"/>
          </p:cNvSpPr>
          <p:nvPr/>
        </p:nvSpPr>
        <p:spPr bwMode="auto">
          <a:xfrm>
            <a:off x="302317" y="681831"/>
            <a:ext cx="3658495" cy="54864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solidFill>
            <a:srgbClr val="FFFDEF"/>
          </a:solidFill>
          <a:ln>
            <a:noFill/>
          </a:ln>
          <a:effectLst>
            <a:innerShdw blurRad="838200">
              <a:srgbClr val="F4C064">
                <a:alpha val="44706"/>
              </a:srgb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76" name="Freeform 5"/>
          <p:cNvSpPr>
            <a:spLocks noChangeAspect="1"/>
          </p:cNvSpPr>
          <p:nvPr/>
        </p:nvSpPr>
        <p:spPr bwMode="auto">
          <a:xfrm>
            <a:off x="455612" y="834231"/>
            <a:ext cx="3351904" cy="5181600"/>
          </a:xfrm>
          <a:custGeom>
            <a:avLst/>
            <a:gdLst>
              <a:gd name="T0" fmla="*/ 1084 w 1151"/>
              <a:gd name="T1" fmla="*/ 70 h 1728"/>
              <a:gd name="T2" fmla="*/ 1084 w 1151"/>
              <a:gd name="T3" fmla="*/ 67 h 1728"/>
              <a:gd name="T4" fmla="*/ 1017 w 1151"/>
              <a:gd name="T5" fmla="*/ 0 h 1728"/>
              <a:gd name="T6" fmla="*/ 997 w 1151"/>
              <a:gd name="T7" fmla="*/ 0 h 1728"/>
              <a:gd name="T8" fmla="*/ 155 w 1151"/>
              <a:gd name="T9" fmla="*/ 0 h 1728"/>
              <a:gd name="T10" fmla="*/ 134 w 1151"/>
              <a:gd name="T11" fmla="*/ 0 h 1728"/>
              <a:gd name="T12" fmla="*/ 67 w 1151"/>
              <a:gd name="T13" fmla="*/ 67 h 1728"/>
              <a:gd name="T14" fmla="*/ 67 w 1151"/>
              <a:gd name="T15" fmla="*/ 70 h 1728"/>
              <a:gd name="T16" fmla="*/ 0 w 1151"/>
              <a:gd name="T17" fmla="*/ 137 h 1728"/>
              <a:gd name="T18" fmla="*/ 0 w 1151"/>
              <a:gd name="T19" fmla="*/ 154 h 1728"/>
              <a:gd name="T20" fmla="*/ 0 w 1151"/>
              <a:gd name="T21" fmla="*/ 1573 h 1728"/>
              <a:gd name="T22" fmla="*/ 0 w 1151"/>
              <a:gd name="T23" fmla="*/ 1591 h 1728"/>
              <a:gd name="T24" fmla="*/ 67 w 1151"/>
              <a:gd name="T25" fmla="*/ 1658 h 1728"/>
              <a:gd name="T26" fmla="*/ 67 w 1151"/>
              <a:gd name="T27" fmla="*/ 1661 h 1728"/>
              <a:gd name="T28" fmla="*/ 134 w 1151"/>
              <a:gd name="T29" fmla="*/ 1728 h 1728"/>
              <a:gd name="T30" fmla="*/ 155 w 1151"/>
              <a:gd name="T31" fmla="*/ 1728 h 1728"/>
              <a:gd name="T32" fmla="*/ 997 w 1151"/>
              <a:gd name="T33" fmla="*/ 1728 h 1728"/>
              <a:gd name="T34" fmla="*/ 1017 w 1151"/>
              <a:gd name="T35" fmla="*/ 1728 h 1728"/>
              <a:gd name="T36" fmla="*/ 1084 w 1151"/>
              <a:gd name="T37" fmla="*/ 1661 h 1728"/>
              <a:gd name="T38" fmla="*/ 1084 w 1151"/>
              <a:gd name="T39" fmla="*/ 1658 h 1728"/>
              <a:gd name="T40" fmla="*/ 1151 w 1151"/>
              <a:gd name="T41" fmla="*/ 1591 h 1728"/>
              <a:gd name="T42" fmla="*/ 1151 w 1151"/>
              <a:gd name="T43" fmla="*/ 1573 h 1728"/>
              <a:gd name="T44" fmla="*/ 1151 w 1151"/>
              <a:gd name="T45" fmla="*/ 154 h 1728"/>
              <a:gd name="T46" fmla="*/ 1151 w 1151"/>
              <a:gd name="T47" fmla="*/ 137 h 1728"/>
              <a:gd name="T48" fmla="*/ 1084 w 1151"/>
              <a:gd name="T49" fmla="*/ 7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1" h="1728">
                <a:moveTo>
                  <a:pt x="1084" y="70"/>
                </a:moveTo>
                <a:cubicBezTo>
                  <a:pt x="1084" y="67"/>
                  <a:pt x="1084" y="67"/>
                  <a:pt x="1084" y="67"/>
                </a:cubicBezTo>
                <a:cubicBezTo>
                  <a:pt x="1084" y="30"/>
                  <a:pt x="1054" y="0"/>
                  <a:pt x="1017" y="0"/>
                </a:cubicBezTo>
                <a:cubicBezTo>
                  <a:pt x="997" y="0"/>
                  <a:pt x="997" y="0"/>
                  <a:pt x="997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97" y="0"/>
                  <a:pt x="67" y="30"/>
                  <a:pt x="67" y="67"/>
                </a:cubicBezTo>
                <a:cubicBezTo>
                  <a:pt x="67" y="70"/>
                  <a:pt x="67" y="70"/>
                  <a:pt x="67" y="70"/>
                </a:cubicBezTo>
                <a:cubicBezTo>
                  <a:pt x="30" y="70"/>
                  <a:pt x="0" y="100"/>
                  <a:pt x="0" y="137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3"/>
                  <a:pt x="0" y="1573"/>
                  <a:pt x="0" y="1573"/>
                </a:cubicBezTo>
                <a:cubicBezTo>
                  <a:pt x="0" y="1591"/>
                  <a:pt x="0" y="1591"/>
                  <a:pt x="0" y="1591"/>
                </a:cubicBezTo>
                <a:cubicBezTo>
                  <a:pt x="0" y="1628"/>
                  <a:pt x="30" y="1658"/>
                  <a:pt x="67" y="1658"/>
                </a:cubicBezTo>
                <a:cubicBezTo>
                  <a:pt x="67" y="1661"/>
                  <a:pt x="67" y="1661"/>
                  <a:pt x="67" y="1661"/>
                </a:cubicBezTo>
                <a:cubicBezTo>
                  <a:pt x="67" y="1698"/>
                  <a:pt x="97" y="1728"/>
                  <a:pt x="134" y="1728"/>
                </a:cubicBezTo>
                <a:cubicBezTo>
                  <a:pt x="155" y="1728"/>
                  <a:pt x="155" y="1728"/>
                  <a:pt x="155" y="1728"/>
                </a:cubicBezTo>
                <a:cubicBezTo>
                  <a:pt x="997" y="1728"/>
                  <a:pt x="997" y="1728"/>
                  <a:pt x="997" y="1728"/>
                </a:cubicBezTo>
                <a:cubicBezTo>
                  <a:pt x="1017" y="1728"/>
                  <a:pt x="1017" y="1728"/>
                  <a:pt x="1017" y="1728"/>
                </a:cubicBezTo>
                <a:cubicBezTo>
                  <a:pt x="1054" y="1728"/>
                  <a:pt x="1084" y="1698"/>
                  <a:pt x="1084" y="1661"/>
                </a:cubicBezTo>
                <a:cubicBezTo>
                  <a:pt x="1084" y="1658"/>
                  <a:pt x="1084" y="1658"/>
                  <a:pt x="1084" y="1658"/>
                </a:cubicBezTo>
                <a:cubicBezTo>
                  <a:pt x="1121" y="1658"/>
                  <a:pt x="1151" y="1628"/>
                  <a:pt x="1151" y="1591"/>
                </a:cubicBezTo>
                <a:cubicBezTo>
                  <a:pt x="1151" y="1573"/>
                  <a:pt x="1151" y="1573"/>
                  <a:pt x="1151" y="1573"/>
                </a:cubicBezTo>
                <a:cubicBezTo>
                  <a:pt x="1151" y="154"/>
                  <a:pt x="1151" y="154"/>
                  <a:pt x="1151" y="154"/>
                </a:cubicBezTo>
                <a:cubicBezTo>
                  <a:pt x="1151" y="137"/>
                  <a:pt x="1151" y="137"/>
                  <a:pt x="1151" y="137"/>
                </a:cubicBezTo>
                <a:cubicBezTo>
                  <a:pt x="1151" y="100"/>
                  <a:pt x="1121" y="70"/>
                  <a:pt x="1084" y="70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</a:ln>
          <a:effectLst>
            <a:innerShdw blurRad="838200">
              <a:srgbClr val="F4C064">
                <a:alpha val="44706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77" name="Group 2176"/>
          <p:cNvGrpSpPr/>
          <p:nvPr/>
        </p:nvGrpSpPr>
        <p:grpSpPr>
          <a:xfrm>
            <a:off x="8228012" y="681831"/>
            <a:ext cx="3658495" cy="5486400"/>
            <a:chOff x="4494212" y="1219200"/>
            <a:chExt cx="3658495" cy="5486400"/>
          </a:xfrm>
        </p:grpSpPr>
        <p:sp>
          <p:nvSpPr>
            <p:cNvPr id="2178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65100" sx="101000" sy="101000" algn="ctr" rotWithShape="0">
                <a:prstClr val="black">
                  <a:alpha val="18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79" name="Freeform 5"/>
            <p:cNvSpPr>
              <a:spLocks noChangeAspect="1"/>
            </p:cNvSpPr>
            <p:nvPr/>
          </p:nvSpPr>
          <p:spPr bwMode="auto">
            <a:xfrm>
              <a:off x="4494212" y="1219200"/>
              <a:ext cx="3658495" cy="54864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  <a:effectLst>
              <a:innerShdw blurRad="838200">
                <a:srgbClr val="F4C064">
                  <a:alpha val="44706"/>
                </a:srgb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80" name="Freeform 5"/>
            <p:cNvSpPr>
              <a:spLocks noChangeAspect="1"/>
            </p:cNvSpPr>
            <p:nvPr/>
          </p:nvSpPr>
          <p:spPr bwMode="auto">
            <a:xfrm>
              <a:off x="4647507" y="1371600"/>
              <a:ext cx="3351904" cy="5181600"/>
            </a:xfrm>
            <a:custGeom>
              <a:avLst/>
              <a:gdLst>
                <a:gd name="T0" fmla="*/ 1084 w 1151"/>
                <a:gd name="T1" fmla="*/ 70 h 1728"/>
                <a:gd name="T2" fmla="*/ 1084 w 1151"/>
                <a:gd name="T3" fmla="*/ 67 h 1728"/>
                <a:gd name="T4" fmla="*/ 1017 w 1151"/>
                <a:gd name="T5" fmla="*/ 0 h 1728"/>
                <a:gd name="T6" fmla="*/ 997 w 1151"/>
                <a:gd name="T7" fmla="*/ 0 h 1728"/>
                <a:gd name="T8" fmla="*/ 155 w 1151"/>
                <a:gd name="T9" fmla="*/ 0 h 1728"/>
                <a:gd name="T10" fmla="*/ 134 w 1151"/>
                <a:gd name="T11" fmla="*/ 0 h 1728"/>
                <a:gd name="T12" fmla="*/ 67 w 1151"/>
                <a:gd name="T13" fmla="*/ 67 h 1728"/>
                <a:gd name="T14" fmla="*/ 67 w 1151"/>
                <a:gd name="T15" fmla="*/ 70 h 1728"/>
                <a:gd name="T16" fmla="*/ 0 w 1151"/>
                <a:gd name="T17" fmla="*/ 137 h 1728"/>
                <a:gd name="T18" fmla="*/ 0 w 1151"/>
                <a:gd name="T19" fmla="*/ 154 h 1728"/>
                <a:gd name="T20" fmla="*/ 0 w 1151"/>
                <a:gd name="T21" fmla="*/ 1573 h 1728"/>
                <a:gd name="T22" fmla="*/ 0 w 1151"/>
                <a:gd name="T23" fmla="*/ 1591 h 1728"/>
                <a:gd name="T24" fmla="*/ 67 w 1151"/>
                <a:gd name="T25" fmla="*/ 1658 h 1728"/>
                <a:gd name="T26" fmla="*/ 67 w 1151"/>
                <a:gd name="T27" fmla="*/ 1661 h 1728"/>
                <a:gd name="T28" fmla="*/ 134 w 1151"/>
                <a:gd name="T29" fmla="*/ 1728 h 1728"/>
                <a:gd name="T30" fmla="*/ 155 w 1151"/>
                <a:gd name="T31" fmla="*/ 1728 h 1728"/>
                <a:gd name="T32" fmla="*/ 997 w 1151"/>
                <a:gd name="T33" fmla="*/ 1728 h 1728"/>
                <a:gd name="T34" fmla="*/ 1017 w 1151"/>
                <a:gd name="T35" fmla="*/ 1728 h 1728"/>
                <a:gd name="T36" fmla="*/ 1084 w 1151"/>
                <a:gd name="T37" fmla="*/ 1661 h 1728"/>
                <a:gd name="T38" fmla="*/ 1084 w 1151"/>
                <a:gd name="T39" fmla="*/ 1658 h 1728"/>
                <a:gd name="T40" fmla="*/ 1151 w 1151"/>
                <a:gd name="T41" fmla="*/ 1591 h 1728"/>
                <a:gd name="T42" fmla="*/ 1151 w 1151"/>
                <a:gd name="T43" fmla="*/ 1573 h 1728"/>
                <a:gd name="T44" fmla="*/ 1151 w 1151"/>
                <a:gd name="T45" fmla="*/ 154 h 1728"/>
                <a:gd name="T46" fmla="*/ 1151 w 1151"/>
                <a:gd name="T47" fmla="*/ 137 h 1728"/>
                <a:gd name="T48" fmla="*/ 1084 w 1151"/>
                <a:gd name="T49" fmla="*/ 7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1" h="1728">
                  <a:moveTo>
                    <a:pt x="1084" y="70"/>
                  </a:moveTo>
                  <a:cubicBezTo>
                    <a:pt x="1084" y="67"/>
                    <a:pt x="1084" y="67"/>
                    <a:pt x="1084" y="67"/>
                  </a:cubicBezTo>
                  <a:cubicBezTo>
                    <a:pt x="1084" y="30"/>
                    <a:pt x="1054" y="0"/>
                    <a:pt x="101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97" y="0"/>
                    <a:pt x="67" y="30"/>
                    <a:pt x="67" y="67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30" y="70"/>
                    <a:pt x="0" y="100"/>
                    <a:pt x="0" y="13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3"/>
                    <a:pt x="0" y="1573"/>
                    <a:pt x="0" y="1573"/>
                  </a:cubicBezTo>
                  <a:cubicBezTo>
                    <a:pt x="0" y="1591"/>
                    <a:pt x="0" y="1591"/>
                    <a:pt x="0" y="1591"/>
                  </a:cubicBezTo>
                  <a:cubicBezTo>
                    <a:pt x="0" y="1628"/>
                    <a:pt x="30" y="1658"/>
                    <a:pt x="67" y="1658"/>
                  </a:cubicBezTo>
                  <a:cubicBezTo>
                    <a:pt x="67" y="1661"/>
                    <a:pt x="67" y="1661"/>
                    <a:pt x="67" y="1661"/>
                  </a:cubicBezTo>
                  <a:cubicBezTo>
                    <a:pt x="67" y="1698"/>
                    <a:pt x="97" y="1728"/>
                    <a:pt x="134" y="1728"/>
                  </a:cubicBezTo>
                  <a:cubicBezTo>
                    <a:pt x="155" y="1728"/>
                    <a:pt x="155" y="1728"/>
                    <a:pt x="155" y="1728"/>
                  </a:cubicBezTo>
                  <a:cubicBezTo>
                    <a:pt x="997" y="1728"/>
                    <a:pt x="997" y="1728"/>
                    <a:pt x="997" y="1728"/>
                  </a:cubicBezTo>
                  <a:cubicBezTo>
                    <a:pt x="1017" y="1728"/>
                    <a:pt x="1017" y="1728"/>
                    <a:pt x="1017" y="1728"/>
                  </a:cubicBezTo>
                  <a:cubicBezTo>
                    <a:pt x="1054" y="1728"/>
                    <a:pt x="1084" y="1698"/>
                    <a:pt x="1084" y="1661"/>
                  </a:cubicBezTo>
                  <a:cubicBezTo>
                    <a:pt x="1084" y="1658"/>
                    <a:pt x="1084" y="1658"/>
                    <a:pt x="1084" y="1658"/>
                  </a:cubicBezTo>
                  <a:cubicBezTo>
                    <a:pt x="1121" y="1658"/>
                    <a:pt x="1151" y="1628"/>
                    <a:pt x="1151" y="1591"/>
                  </a:cubicBezTo>
                  <a:cubicBezTo>
                    <a:pt x="1151" y="1573"/>
                    <a:pt x="1151" y="1573"/>
                    <a:pt x="1151" y="1573"/>
                  </a:cubicBezTo>
                  <a:cubicBezTo>
                    <a:pt x="1151" y="154"/>
                    <a:pt x="1151" y="154"/>
                    <a:pt x="1151" y="154"/>
                  </a:cubicBezTo>
                  <a:cubicBezTo>
                    <a:pt x="1151" y="137"/>
                    <a:pt x="1151" y="137"/>
                    <a:pt x="1151" y="137"/>
                  </a:cubicBezTo>
                  <a:cubicBezTo>
                    <a:pt x="1151" y="100"/>
                    <a:pt x="1121" y="70"/>
                    <a:pt x="1084" y="70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>
              <a:innerShdw blurRad="838200">
                <a:srgbClr val="F4C064">
                  <a:alpha val="44706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0" y="2995680"/>
            <a:ext cx="561975" cy="582837"/>
            <a:chOff x="0" y="2995680"/>
            <a:chExt cx="986429" cy="582837"/>
          </a:xfrm>
        </p:grpSpPr>
        <p:sp>
          <p:nvSpPr>
            <p:cNvPr id="1945" name="Freeform 1944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1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2" name="Group 2181"/>
          <p:cNvGrpSpPr/>
          <p:nvPr/>
        </p:nvGrpSpPr>
        <p:grpSpPr>
          <a:xfrm flipH="1">
            <a:off x="11630025" y="2995680"/>
            <a:ext cx="561975" cy="582837"/>
            <a:chOff x="0" y="2995680"/>
            <a:chExt cx="986429" cy="582837"/>
          </a:xfrm>
        </p:grpSpPr>
        <p:sp>
          <p:nvSpPr>
            <p:cNvPr id="2183" name="Freeform 2182"/>
            <p:cNvSpPr/>
            <p:nvPr/>
          </p:nvSpPr>
          <p:spPr>
            <a:xfrm flipH="1">
              <a:off x="0" y="2995680"/>
              <a:ext cx="986428" cy="582837"/>
            </a:xfrm>
            <a:custGeom>
              <a:avLst/>
              <a:gdLst>
                <a:gd name="connsiteX0" fmla="*/ 0 w 986428"/>
                <a:gd name="connsiteY0" fmla="*/ 0 h 582837"/>
                <a:gd name="connsiteX1" fmla="*/ 910457 w 986428"/>
                <a:gd name="connsiteY1" fmla="*/ 22774 h 582837"/>
                <a:gd name="connsiteX2" fmla="*/ 986428 w 986428"/>
                <a:gd name="connsiteY2" fmla="*/ 21167 h 582837"/>
                <a:gd name="connsiteX3" fmla="*/ 986428 w 986428"/>
                <a:gd name="connsiteY3" fmla="*/ 582837 h 582837"/>
                <a:gd name="connsiteX4" fmla="*/ 892302 w 986428"/>
                <a:gd name="connsiteY4" fmla="*/ 576538 h 582837"/>
                <a:gd name="connsiteX5" fmla="*/ 0 w 986428"/>
                <a:gd name="connsiteY5" fmla="*/ 564060 h 582837"/>
                <a:gd name="connsiteX6" fmla="*/ 0 w 986428"/>
                <a:gd name="connsiteY6" fmla="*/ 0 h 58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6428" h="582837">
                  <a:moveTo>
                    <a:pt x="0" y="0"/>
                  </a:moveTo>
                  <a:cubicBezTo>
                    <a:pt x="336830" y="23992"/>
                    <a:pt x="656926" y="26991"/>
                    <a:pt x="910457" y="22774"/>
                  </a:cubicBezTo>
                  <a:lnTo>
                    <a:pt x="986428" y="21167"/>
                  </a:lnTo>
                  <a:lnTo>
                    <a:pt x="986428" y="582837"/>
                  </a:lnTo>
                  <a:lnTo>
                    <a:pt x="892302" y="576538"/>
                  </a:lnTo>
                  <a:cubicBezTo>
                    <a:pt x="635409" y="560632"/>
                    <a:pt x="317704" y="550350"/>
                    <a:pt x="0" y="564060"/>
                  </a:cubicBezTo>
                  <a:cubicBezTo>
                    <a:pt x="0" y="564060"/>
                    <a:pt x="20188" y="32872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4" name="Freeform 27"/>
            <p:cNvSpPr>
              <a:spLocks/>
            </p:cNvSpPr>
            <p:nvPr/>
          </p:nvSpPr>
          <p:spPr bwMode="ltGray">
            <a:xfrm rot="10800000" flipH="1" flipV="1">
              <a:off x="914401" y="2995680"/>
              <a:ext cx="72028" cy="561908"/>
            </a:xfrm>
            <a:custGeom>
              <a:avLst/>
              <a:gdLst>
                <a:gd name="connsiteX0" fmla="*/ 58356 w 58356"/>
                <a:gd name="connsiteY0" fmla="*/ 0 h 297996"/>
                <a:gd name="connsiteX1" fmla="*/ 58356 w 58356"/>
                <a:gd name="connsiteY1" fmla="*/ 297996 h 297996"/>
                <a:gd name="connsiteX2" fmla="*/ 21286 w 58356"/>
                <a:gd name="connsiteY2" fmla="*/ 297731 h 297996"/>
                <a:gd name="connsiteX3" fmla="*/ 21452 w 58356"/>
                <a:gd name="connsiteY3" fmla="*/ 630 h 297996"/>
                <a:gd name="connsiteX4" fmla="*/ 58356 w 58356"/>
                <a:gd name="connsiteY4" fmla="*/ 0 h 297996"/>
                <a:gd name="connsiteX0" fmla="*/ 59076 w 59076"/>
                <a:gd name="connsiteY0" fmla="*/ 0 h 297996"/>
                <a:gd name="connsiteX1" fmla="*/ 59076 w 59076"/>
                <a:gd name="connsiteY1" fmla="*/ 297996 h 297996"/>
                <a:gd name="connsiteX2" fmla="*/ 22006 w 59076"/>
                <a:gd name="connsiteY2" fmla="*/ 297731 h 297996"/>
                <a:gd name="connsiteX3" fmla="*/ 22172 w 59076"/>
                <a:gd name="connsiteY3" fmla="*/ 630 h 297996"/>
                <a:gd name="connsiteX4" fmla="*/ 59076 w 59076"/>
                <a:gd name="connsiteY4" fmla="*/ 0 h 297996"/>
                <a:gd name="connsiteX0" fmla="*/ 62189 w 62189"/>
                <a:gd name="connsiteY0" fmla="*/ 0 h 297996"/>
                <a:gd name="connsiteX1" fmla="*/ 62189 w 62189"/>
                <a:gd name="connsiteY1" fmla="*/ 297996 h 297996"/>
                <a:gd name="connsiteX2" fmla="*/ 25119 w 62189"/>
                <a:gd name="connsiteY2" fmla="*/ 297731 h 297996"/>
                <a:gd name="connsiteX3" fmla="*/ 25285 w 62189"/>
                <a:gd name="connsiteY3" fmla="*/ 630 h 297996"/>
                <a:gd name="connsiteX4" fmla="*/ 62189 w 62189"/>
                <a:gd name="connsiteY4" fmla="*/ 0 h 297996"/>
                <a:gd name="connsiteX0" fmla="*/ 37070 w 37070"/>
                <a:gd name="connsiteY0" fmla="*/ 0 h 297996"/>
                <a:gd name="connsiteX1" fmla="*/ 37070 w 37070"/>
                <a:gd name="connsiteY1" fmla="*/ 297996 h 297996"/>
                <a:gd name="connsiteX2" fmla="*/ 0 w 37070"/>
                <a:gd name="connsiteY2" fmla="*/ 297731 h 297996"/>
                <a:gd name="connsiteX3" fmla="*/ 166 w 37070"/>
                <a:gd name="connsiteY3" fmla="*/ 630 h 297996"/>
                <a:gd name="connsiteX4" fmla="*/ 37070 w 37070"/>
                <a:gd name="connsiteY4" fmla="*/ 0 h 297996"/>
                <a:gd name="connsiteX0" fmla="*/ 52246 w 52246"/>
                <a:gd name="connsiteY0" fmla="*/ 0 h 297996"/>
                <a:gd name="connsiteX1" fmla="*/ 52246 w 52246"/>
                <a:gd name="connsiteY1" fmla="*/ 297996 h 297996"/>
                <a:gd name="connsiteX2" fmla="*/ 15176 w 52246"/>
                <a:gd name="connsiteY2" fmla="*/ 297731 h 297996"/>
                <a:gd name="connsiteX3" fmla="*/ 0 w 52246"/>
                <a:gd name="connsiteY3" fmla="*/ 630 h 297996"/>
                <a:gd name="connsiteX4" fmla="*/ 52246 w 52246"/>
                <a:gd name="connsiteY4" fmla="*/ 0 h 297996"/>
                <a:gd name="connsiteX0" fmla="*/ 52412 w 52412"/>
                <a:gd name="connsiteY0" fmla="*/ 0 h 300799"/>
                <a:gd name="connsiteX1" fmla="*/ 52412 w 52412"/>
                <a:gd name="connsiteY1" fmla="*/ 297996 h 300799"/>
                <a:gd name="connsiteX2" fmla="*/ 0 w 52412"/>
                <a:gd name="connsiteY2" fmla="*/ 300799 h 300799"/>
                <a:gd name="connsiteX3" fmla="*/ 166 w 52412"/>
                <a:gd name="connsiteY3" fmla="*/ 630 h 300799"/>
                <a:gd name="connsiteX4" fmla="*/ 52412 w 52412"/>
                <a:gd name="connsiteY4" fmla="*/ 0 h 300799"/>
                <a:gd name="connsiteX0" fmla="*/ 55339 w 55339"/>
                <a:gd name="connsiteY0" fmla="*/ 0 h 300799"/>
                <a:gd name="connsiteX1" fmla="*/ 55339 w 55339"/>
                <a:gd name="connsiteY1" fmla="*/ 297996 h 300799"/>
                <a:gd name="connsiteX2" fmla="*/ 2927 w 55339"/>
                <a:gd name="connsiteY2" fmla="*/ 300799 h 300799"/>
                <a:gd name="connsiteX3" fmla="*/ 0 w 55339"/>
                <a:gd name="connsiteY3" fmla="*/ 17612 h 300799"/>
                <a:gd name="connsiteX4" fmla="*/ 55339 w 55339"/>
                <a:gd name="connsiteY4" fmla="*/ 0 h 300799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7 w 55506"/>
                <a:gd name="connsiteY3" fmla="*/ 17612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89478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4983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  <a:gd name="connsiteX0" fmla="*/ 55506 w 55506"/>
                <a:gd name="connsiteY0" fmla="*/ 0 h 297996"/>
                <a:gd name="connsiteX1" fmla="*/ 55506 w 55506"/>
                <a:gd name="connsiteY1" fmla="*/ 297996 h 297996"/>
                <a:gd name="connsiteX2" fmla="*/ 0 w 55506"/>
                <a:gd name="connsiteY2" fmla="*/ 297055 h 297996"/>
                <a:gd name="connsiteX3" fmla="*/ 168 w 55506"/>
                <a:gd name="connsiteY3" fmla="*/ 1195 h 297996"/>
                <a:gd name="connsiteX4" fmla="*/ 55506 w 55506"/>
                <a:gd name="connsiteY4" fmla="*/ 0 h 2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" h="297996">
                  <a:moveTo>
                    <a:pt x="55506" y="0"/>
                  </a:moveTo>
                  <a:cubicBezTo>
                    <a:pt x="47337" y="130903"/>
                    <a:pt x="47334" y="206241"/>
                    <a:pt x="55506" y="297996"/>
                  </a:cubicBezTo>
                  <a:lnTo>
                    <a:pt x="0" y="297055"/>
                  </a:lnTo>
                  <a:cubicBezTo>
                    <a:pt x="55" y="198021"/>
                    <a:pt x="113" y="100229"/>
                    <a:pt x="168" y="1195"/>
                  </a:cubicBezTo>
                  <a:lnTo>
                    <a:pt x="555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tx2">
                    <a:alpha val="19000"/>
                  </a:schemeClr>
                </a:gs>
                <a:gs pos="100000">
                  <a:schemeClr val="tx2">
                    <a:alpha val="3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05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78680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218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639939" y="1051560"/>
            <a:ext cx="2834640" cy="4754880"/>
          </a:xfrm>
          <a:prstGeom prst="roundRect">
            <a:avLst>
              <a:gd name="adj" fmla="val 5867"/>
            </a:avLst>
          </a:prstGeom>
          <a:solidFill>
            <a:schemeClr val="bg1"/>
          </a:solidFill>
          <a:ln w="19050">
            <a:noFill/>
          </a:ln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  <p:sldLayoutId id="2147483671" r:id="rId19"/>
    <p:sldLayoutId id="2147483672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suwonunigeorge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368303"/>
          </a:xfrm>
        </p:spPr>
        <p:txBody>
          <a:bodyPr>
            <a:normAutofit/>
          </a:bodyPr>
          <a:lstStyle/>
          <a:p>
            <a:r>
              <a:rPr lang="en-US" sz="1400" b="1" dirty="0"/>
              <a:t>with Professor George E.K. Whitehead</a:t>
            </a:r>
          </a:p>
        </p:txBody>
      </p:sp>
    </p:spTree>
    <p:extLst>
      <p:ext uri="{BB962C8B-B14F-4D97-AF65-F5344CB8AC3E}">
        <p14:creationId xmlns:p14="http://schemas.microsoft.com/office/powerpoint/2010/main" val="393147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199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584" y="851295"/>
            <a:ext cx="3888432" cy="944562"/>
          </a:xfrm>
        </p:spPr>
        <p:txBody>
          <a:bodyPr>
            <a:normAutofit/>
          </a:bodyPr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700" y="2438400"/>
            <a:ext cx="9577064" cy="35179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1. developed a deeper understanding English education</a:t>
            </a:r>
          </a:p>
          <a:p>
            <a:pPr marL="0" indent="0">
              <a:buNone/>
            </a:pPr>
            <a:r>
              <a:rPr lang="en-US" dirty="0"/>
              <a:t>2. developed a critical eye for how language is learned, taught, and acquired</a:t>
            </a:r>
          </a:p>
          <a:p>
            <a:pPr marL="0" indent="0">
              <a:buNone/>
            </a:pPr>
            <a:r>
              <a:rPr lang="en-US" dirty="0"/>
              <a:t>3. develop and refine learners’ metacognition</a:t>
            </a:r>
          </a:p>
          <a:p>
            <a:pPr marL="0" indent="0">
              <a:buNone/>
            </a:pPr>
            <a:r>
              <a:rPr lang="en-US" dirty="0"/>
              <a:t>4. reflect on the goals of learning English and appropriate approaches to English education in South Korea.</a:t>
            </a:r>
          </a:p>
        </p:txBody>
      </p:sp>
      <p:pic>
        <p:nvPicPr>
          <p:cNvPr id="2050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37" y="33932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views.123rf.com/images/lightwise/lightwise1109/lightwise110900289/10743679-Internet-Verbindungen-und-Netzwerke-rund-um-den-Globus-vertreten-durch-eine-globale-internationale-r-Lizenzfreie-Bil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39325"/>
            <a:ext cx="2458263" cy="19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588" y="618256"/>
            <a:ext cx="4330824" cy="1154163"/>
          </a:xfrm>
        </p:spPr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27300"/>
            <a:ext cx="9628201" cy="38734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YELLs (Young English Language Learners)</a:t>
            </a:r>
          </a:p>
          <a:p>
            <a:pPr marL="457200" indent="-457200">
              <a:buAutoNum type="arabicPeriod"/>
            </a:pPr>
            <a:r>
              <a:rPr lang="en-US" dirty="0"/>
              <a:t>Teaching YELLs vs. Teaching adults</a:t>
            </a:r>
          </a:p>
          <a:p>
            <a:pPr marL="457200" indent="-457200">
              <a:buAutoNum type="arabicPeriod"/>
            </a:pPr>
            <a:r>
              <a:rPr lang="en-US" dirty="0"/>
              <a:t>English as International Language</a:t>
            </a:r>
          </a:p>
          <a:p>
            <a:pPr marL="457200" indent="-457200">
              <a:buAutoNum type="arabicPeriod"/>
            </a:pPr>
            <a:r>
              <a:rPr lang="en-US" dirty="0"/>
              <a:t>Contextualizing teaching and learning</a:t>
            </a:r>
          </a:p>
          <a:p>
            <a:pPr marL="0" indent="0">
              <a:buNone/>
            </a:pPr>
            <a:br>
              <a:rPr lang="en-US" dirty="0"/>
            </a:br>
            <a:endParaRPr lang="en-US" b="1" cap="all" dirty="0"/>
          </a:p>
        </p:txBody>
      </p:sp>
      <p:pic>
        <p:nvPicPr>
          <p:cNvPr id="3074" name="Picture 2" descr="http://ieltsresource.com/wp-content/uploads/2015/02/English-global-langu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2997200"/>
            <a:ext cx="2676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88" y="863600"/>
            <a:ext cx="4330824" cy="1154163"/>
          </a:xfrm>
        </p:spPr>
        <p:txBody>
          <a:bodyPr>
            <a:normAutofit/>
          </a:bodyPr>
          <a:lstStyle/>
          <a:p>
            <a:r>
              <a:rPr lang="en-US" dirty="0"/>
              <a:t>Course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730500"/>
            <a:ext cx="9144000" cy="32766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Participation &amp; Professionalism			 		20 Points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Attendance									20 Points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Midterm             								30 Points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Final Exam  									30 Points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Total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                              							100 Points</a:t>
            </a:r>
          </a:p>
        </p:txBody>
      </p:sp>
    </p:spTree>
    <p:extLst>
      <p:ext uri="{BB962C8B-B14F-4D97-AF65-F5344CB8AC3E}">
        <p14:creationId xmlns:p14="http://schemas.microsoft.com/office/powerpoint/2010/main" val="7666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617649"/>
            <a:ext cx="9144000" cy="1325563"/>
          </a:xfrm>
        </p:spPr>
        <p:txBody>
          <a:bodyPr/>
          <a:lstStyle/>
          <a:p>
            <a:pPr algn="ctr"/>
            <a:r>
              <a:rPr lang="en-CA" dirty="0"/>
              <a:t>Attendance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85900" y="2374900"/>
            <a:ext cx="8991600" cy="39751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 hangingPunct="0">
              <a:buNone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*Attendance includes being here on time prepared for class. </a:t>
            </a:r>
          </a:p>
          <a:p>
            <a:pPr marL="0" indent="0" latinLnBrk="0" hangingPunct="0">
              <a:buNone/>
            </a:pP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</a:rPr>
              <a:t>LATENESS</a:t>
            </a:r>
          </a:p>
          <a:p>
            <a:pPr marL="0" indent="0" latinLnBrk="0" hangingPunc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*5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mins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. after the start of class = late</a:t>
            </a:r>
          </a:p>
          <a:p>
            <a:pPr marL="0" indent="0" latinLnBrk="0" hangingPunc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*Late = 1 point deduction in attendance</a:t>
            </a:r>
          </a:p>
          <a:p>
            <a:pPr marL="0" indent="0" latinLnBrk="0" hangingPunct="0">
              <a:buNone/>
            </a:pP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</a:rPr>
              <a:t>Absence</a:t>
            </a:r>
          </a:p>
          <a:p>
            <a:pPr marL="0" indent="0" latinLnBrk="0" hangingPunc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*More than 30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</a:rPr>
              <a:t>mins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. = absent </a:t>
            </a:r>
          </a:p>
          <a:p>
            <a:pPr marL="0" indent="0" latinLnBrk="0" hangingPunc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* Absence = 2 point deduction in attendance</a:t>
            </a:r>
          </a:p>
          <a:p>
            <a:pPr marL="0" indent="0" latinLnBrk="0" hangingPunct="0">
              <a:buNone/>
            </a:pPr>
            <a:r>
              <a:rPr lang="en-US" sz="1800" i="1" dirty="0">
                <a:solidFill>
                  <a:srgbClr val="C00000"/>
                </a:solidFill>
              </a:rPr>
              <a:t>**Absence and tardiness will only be excused if a valid reason and/or a doctors note is provided.</a:t>
            </a:r>
          </a:p>
          <a:p>
            <a:pPr marL="0" indent="0" latinLnBrk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Participation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2" y="2658533"/>
            <a:ext cx="3178494" cy="311573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 hangingPunc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*Participation includes all classroom tasks i.e. projects, performances, discussions etc., as well as attention, attitude and professionalism</a:t>
            </a:r>
          </a:p>
          <a:p>
            <a:pPr marL="0" indent="0" latinLnBrk="0" hangingPunct="0">
              <a:buNone/>
            </a:pPr>
            <a:r>
              <a:rPr lang="en-US" dirty="0">
                <a:solidFill>
                  <a:srgbClr val="00B050"/>
                </a:solidFill>
              </a:rPr>
              <a:t>*5 excellence points are reserved and rewarded for exceptional effort.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0" y="274320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Some ways to get excellence points:</a:t>
            </a:r>
          </a:p>
          <a:p>
            <a:endParaRPr lang="en-US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Always here on time for class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Outstanding effort during class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Helping others in class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Outstanding classwork or homework</a:t>
            </a:r>
          </a:p>
        </p:txBody>
      </p:sp>
    </p:spTree>
    <p:extLst>
      <p:ext uri="{BB962C8B-B14F-4D97-AF65-F5344CB8AC3E}">
        <p14:creationId xmlns:p14="http://schemas.microsoft.com/office/powerpoint/2010/main" val="4825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Details and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8424936" cy="129614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Homepage: profgwhitehead.weebly.com 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944"/>
            <a:ext cx="2172072" cy="21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1275469"/>
            <a:ext cx="3122611" cy="3026553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3352" y="4416810"/>
            <a:ext cx="4248472" cy="158122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George E.K Whitehead</a:t>
            </a:r>
          </a:p>
          <a:p>
            <a:pPr algn="ctr"/>
            <a:r>
              <a:rPr lang="ko-KR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경일</a:t>
            </a:r>
          </a:p>
          <a:p>
            <a:pPr algn="ctr"/>
            <a:r>
              <a:rPr lang="en-US" sz="2000" b="1" dirty="0"/>
              <a:t>Prof. G</a:t>
            </a:r>
          </a:p>
        </p:txBody>
      </p:sp>
      <p:pic>
        <p:nvPicPr>
          <p:cNvPr id="40" name="Picture 2" descr="C:\Users\ClassRoom-1\Downloads\322324_10150763685325315_280714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14" y="652148"/>
            <a:ext cx="3075342" cy="2952328"/>
          </a:xfrm>
          <a:prstGeom prst="ellipse">
            <a:avLst/>
          </a:prstGeom>
          <a:noFill/>
        </p:spPr>
      </p:pic>
      <p:pic>
        <p:nvPicPr>
          <p:cNvPr id="1028" name="Picture 4" descr="https://fbcdn-sphotos-d-a.akamaihd.net/hphotos-ak-ash3/t1/576587_10153413821780315_77738682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81" y="836285"/>
            <a:ext cx="2133489" cy="21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26926_10150107717400315_683580314_11460680_81064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781" y="3292447"/>
            <a:ext cx="3454400" cy="2590800"/>
          </a:xfrm>
          <a:prstGeom prst="rect">
            <a:avLst/>
          </a:prstGeom>
        </p:spPr>
      </p:pic>
      <p:pic>
        <p:nvPicPr>
          <p:cNvPr id="44" name="Picture 43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87341" y="620688"/>
            <a:ext cx="2344959" cy="2130802"/>
          </a:xfrm>
          <a:prstGeom prst="rect">
            <a:avLst/>
          </a:prstGeom>
        </p:spPr>
      </p:pic>
      <p:pic>
        <p:nvPicPr>
          <p:cNvPr id="1026" name="Picture 2" descr="https://fbcdn-sphotos-f-a.akamaihd.net/hphotos-ak-prn1/t1/197398_10152224513690315_1568057007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21" y="1044966"/>
            <a:ext cx="288032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firstclass.jpg"/>
          <p:cNvPicPr>
            <a:picLocks noChangeAspect="1"/>
          </p:cNvPicPr>
          <p:nvPr/>
        </p:nvPicPr>
        <p:blipFill rotWithShape="1">
          <a:blip r:embed="rId7" cstate="print"/>
          <a:srcRect l="14828" t="8929" r="4452" b="20637"/>
          <a:stretch/>
        </p:blipFill>
        <p:spPr>
          <a:xfrm>
            <a:off x="7648468" y="4302022"/>
            <a:ext cx="2222367" cy="1682255"/>
          </a:xfrm>
          <a:prstGeom prst="rect">
            <a:avLst/>
          </a:prstGeom>
        </p:spPr>
      </p:pic>
      <p:pic>
        <p:nvPicPr>
          <p:cNvPr id="46" name="Picture 2" descr="E:\GIFLE\Gracie\201307241212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0" t="23974"/>
          <a:stretch/>
        </p:blipFill>
        <p:spPr bwMode="auto">
          <a:xfrm>
            <a:off x="9480075" y="3534795"/>
            <a:ext cx="2559490" cy="24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705" y="1125801"/>
            <a:ext cx="545982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Associates of Arts</a:t>
            </a:r>
          </a:p>
          <a:p>
            <a:pPr algn="ctr"/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Linguistics</a:t>
            </a:r>
          </a:p>
          <a:p>
            <a:pPr algn="ctr"/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for Teaching ESL Linguistics</a:t>
            </a:r>
          </a:p>
          <a:p>
            <a:pPr algn="ctr"/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TEFL/ TESL</a:t>
            </a:r>
          </a:p>
          <a:p>
            <a:pPr algn="ctr"/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Education (in progress)</a:t>
            </a:r>
          </a:p>
          <a:p>
            <a:endParaRPr lang="ko-KR" altLang="en-US" sz="2000" b="1" dirty="0"/>
          </a:p>
        </p:txBody>
      </p:sp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http://t0.gstatic.com/images?q=tbn:ANd9GcSi8QozbENt-ggeNi6bQejh1_wR0Ob9ICldVXiXTbCjXjH8WsI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921" y="2934096"/>
            <a:ext cx="2526992" cy="1585304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QIwux1EKv_nGPz3cvV5jgaKRNO0Yo5uBcLnsAlN8I7jVVTR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7511" y="619753"/>
            <a:ext cx="1399006" cy="1133197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ANd9GcQ-e5GmJNLWLkUJNnqLUgtgvwc6pJ0Om8aWER4zUFCcybFqjS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0857" y="1974323"/>
            <a:ext cx="2609056" cy="7384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data:image/jpeg;base64,/9j/4AAQSkZJRgABAQAAAQABAAD/2wCEAAkGBhMSEBUUExQVFBUVFxcXFRYYGBkYFBUWFxcVFxQXGxgYGyYeFxojHBUVHy8gJCcpLCwsFx4xNTAqNSYsLCkBCQoKDgwOGg8PGiwkHCQpKSwsLCkpKSkpLCwpLCksLCkpLCksKSkpKSwpLCkpKSkpKSwpLCkpKSwpLCwsKSksKf/AABEIALUBFgMBIgACEQEDEQH/xAAcAAAABwEBAAAAAAAAAAAAAAAAAQIDBAUGBwj/xABGEAACAQIEAgcEBwYDBwUBAAABAhEAAwQSITEFQQYTIlFhcZEygaGxBxQjUsHR8BZCU2KS4RUzgkNyg5OywvEXVGOiw0T/xAAZAQADAQEBAAAAAAAAAAAAAAAAAQIDBAX/xAAmEQACAgICAgEEAwEAAAAAAAAAAQIRAxITMSFBUQQiYZEUcaGB/9oADAMBAAIRAxEAPwDbsQaiY3DKR41LSwxFSDwosO6uhOmZNWZhkgwTSkaN/wA6f4nwe4JO+Xu7qpVusDM10xWyMG9WP40AnSmZA5Ut7gOsa86ZNapeDJy8jttiGBA0p18NLeHd3UeEtTSwxDT76llIkWSNBGg+dJxeHC6ik2nzGF01qxv4VygnWRppUvwzRK0V2CxZtvIEzuK2eHsK6rcjcaeRrK4FMl9cyzB2Jj3+Nbi3bAAAEAaAeFY52rLxWNW8IKe6oUqaEVzWbDYWnFoZKBFADgUU4AKjhqX1lIocNKZKbRtadZ6AIt2xWC6X2MuIPiAY8eddAxV/Q+ArJXuCG/dzsIE695rfDLWVsxyrZUjKW7GY+Gk1eYq7ltZVEk6CO6rteCoqwBodDTYwazG2XlW0sqdGccdWZpeFXMmbYeNKs8PzgADXmRWtMHQj8qew+FUbQKTzDWJFNgcOUAWJNWBwumtWtrDqOVOm0Kwc/JqomcayZ0Hvpq/hQdNq0bYYGot7BVSmDiZvG4cBNKobqeFarGYc7RM1U4nBFuURtFdMJGE4lLlo1tVY2OFEzm0qWnDLarLmTWjmjJQZVG3yGvvo6vLSKRIUActNT40KXIi9C/sqQNKssPEa0j6sIpQt15rZ2Dd9QdI0quPR60dMgA+NXSoKcApqTXQNJ9mbv9ErRmFI07zVS/RVutCjVOZmCPdW5yUtbM1SzSiQ8cWZvDdGFXaZp6/wTJqBM6H+1aW3ZgU3dM6UuRlaowWJ4Y+chVOXcabnzrRcP4a/Vid+48qtltfOpdtKcsjaoSgk7RWYfhCAS6KzbzA3pT71PxDCKgtWd2VQQNDLrQpxTQMTkpDU8zU0aCRsmgDSmWiiqAPPSs9M0qgBZWj6qk2xT0UAMOopv6qp7qkus1HayZoQB/VRRXMJ3Uq2+Wli9NMBtQacD0JoETSAPPUXEX6dY0yyzTQFJfuFiZJAqHfvsFgDWr+/giVOVZqivW3EhkO8bV0wdmM0VzYi5NTMBbE9oSfxpa4AvAClY5nnUkcHIAg67+Zq5SREYsUF7zQpLcOad/jR1GyLpmnW8Dzoy1V+GWBM071tclHQT1NOIKiWrlPh6kCQq04ugppLlGbtIAPfNNBiaDNSrYpgO2lp2aaBo89IA2Saau2KeVqUWoAjJYpFxKfe9UW5dmqQCDSJpq7eA5j1poYpe8es06EPsaSWpoYkHvPkCfwpRfwPofyp+AFhqMU1n8G9D+VLV/Bv6T+VLwFD6GnN6iDFKNyR5hh+FOLil+8KAHisVHv3dNKeOIBGhB94qPcWapElY2OImZ027qk4O8W5aUMRhQTMa0u1oK0dUSrsk9fHKki9NEDSrVuTpWbLD6kk6U/9SIEkxUmwYFRMYzHfapsY6l0LvtvUW84Y+yKZLd9AGgA71teXvpsClZaKKYxJFHTypprvR0gK63epXW1CzxRi5VCLS1fp5L9VK3TTq36mgLb6xT1s5qrMNf1q2t3hSaBBDCNuDNSbVqBrpS1u6UxdxMUhiHu++i63xAHfyqoxvGVVspIUsdF9q63PRBt76gf4hccfZoJna6Sbh74tpop8CRSsKNJ/iCcpY/yifjt8aj4vi+X2ilv/AH2E+gqlvWGYiblw/eRilq2RzlbbBz6mml4OGcsnZDQIt22ykA652IGadtxU2UTLfSW3cYrbuNdZd1tW9vNiIHrSb/EoEtZIHa7V66qgZRMwpYRTo4dLKMhUKDlgJbG8R2cxG+1OPwrOO2FOsgMzuvp2R8KTYUUdrpQ7sVs2rG8BizG14S+Ua+GlWOLx2ItQXuWYMD7NGLKf90vqum9TbfCFHK2D4W9PQtTq4IDdgf8ARbH4GlYGev4/FtGS6FkHtFEgmeyMsHLprqfSnjjnyf51/PB0K2VE95OTLE+NXxsj77DyyD/tpBsLzuXP6/yAp7fgGigw2JvZwLuJZRAPY6tlYxqC3V9gzOkGe+lXsfezHJcuOgGsi0CGn90dXNwRrEA6c6vepT+Jc/5jfnRdQn8S4P8AiH8Zp7fgmiBZuuFGbFksxEdi3ABO0ZZ2nUxQs4q+7sq3bSqhhs6As3cVCsAR4zViMMP4jnzKH/spLYJD+8B/ptH5pRZSTKfEcZuBygt2bw7IDqrIpYkjKXaUU6d5374BexnEupXNes5IAnq7uZj4BSFLeQqwfhgYalG7ibY0/pYU2eFGZ7ExoVLqY8Tmai0KmQbHGbToLga6gO3WWmiASDqBpt38jUqxjBc9hrd3f/LcE6eFR24EACcmpMsFcGfHtKJPvqJxLgIuKigZMklT1Q2IMgsmaDrPmKrf8hRbtfjeVPiPx2qThG/X/is01i9bRVw94s3PrrnWKVG4yMM8+VXfCb0J9sUS5uyrKrtOmbnVKQOJZX8TlqI94nWq5OPYe62VL9smSApMNMx7J1qUTFNV6J6HSZpduz41E62pNl6BEjJFNKmutLOIEUw18UFC7r0KjNdoUwKgtRq9Q7t88qK25rdQMN7LDraHX1Czk09ZskxPPbmT5AampdR7GnfRMs4j4VMs8RVGAbNBEyFkR5DtR4xFRBhAkZ2CE+yuhuMfdIX3Sf5udKZrWgNsbZpgk77k+1Pj8a55ZF6N1Guy4/xZCoKsG8tT6cvfUX6yz+yPQZiP9RIUeppjAPZKZlJuA6iTmGhjnvtzmpLYonbTy3rPdlakXBcARJhUWTLEy7MdZkmAfQxUzqUAglmjkScv9Kwp99NlYGZ4A3ljAA8zUS/xvDJvdUnaEBbXuEAil5YNpFjbuKo7KAR4AfIUbYw+H686h3saFtJcW3cuB9gAcwkSJGsCoN7jThFbJatls0h3XswSBPa1J30FCi2Dkl2XH1hu80Mzc5+PlULjHEersJcF1ELQZKFlMqGMZVJgCqO50nQ2wzYm4Gzn/LtkKQAukEqdC0zPOmotkuaTo1OQ93w/vR/V27oqJwPFJiMLmzM4JZSzdljDRyYx3b1MtcFtDa2Nju5NNQvsiWVJoT1Rnl6/2omtxuyDwLCflUjD8MRDmFpFIB1kk66cxRXeGIzEtZtNP7xmTp5U9PQllWuxGyD76f1D8qX1Wkysd86esU/f4PaYa2LR25eHgKZ4qqpYPYBUZQFBIAEjYihxaHHLY3l8V9f7UtbR8PhWcOKsLbcBGklSftDI1IgMQcoq16N3UOcAEwQe0+f3DsiN/GqliaVhHMm6JpssOUfrzooYd/umqpOE3FYnJd0adL/ZOvNSBAjx51JtWXFxZbERMEEobZnQSVfQe6lxurEs8G6JnWMO/wCdKXEt4H9eFQOKveVyUvBBAIVrJdRptnEGmV4hfFwBjhXBKg5WdbkExIUyD5UuOVWHPG6ZaviAfaUH0PzH40ycLbiFlNIESF/pMp8KYx+ONtyv1e466dtCp0O8oSCIosJxO1cfIvWK33XRlJA3MkR8aWrqzRTi3VjGO6N27oOZLdzxjI2kHddNx3UbZl0IKwcuogaRsQchHmR5VNQAk5SrR90gme7QzSvrBGh9D+vnSToqivF7lz7ufn5eNOC6aeuYVG27B3H3Z74Gx8RBoWL+QhLijXZt5/P59871opX2TQz15ps3jVxdwitH4VDxfDwg1YDzMfOqEQTeoUkKDtJ8gT8hQosdFdoaULYNICipFlAoLHkPCPjXdN6Js4oXJ0SfqaWhmusEHuNw90LqB8ee1RbnHmMrh0KzuxhnMd8zHvqq69HvFe1caWzQCESATDOdzpBA76hcMxt271huFQi2mmymiSTAlzqx03ryqlPyz0tscET8NjU6/K1zrLoGZlEtlA3LtsNxpO9NYnjTCzcuEaAaRO8GImRVb0fOlxgAoW2FAA2LE8zqTrS8ek2UQR9pdRfVvhpUzjq6Kg947FxhuNrg7FqwLT3biLaBnspmuiR2jOY6yR4070m4/dt4hrSXSiqJIRYecsmWPKao16PYi/xR7vVv1S4m2c7aDq7YGbLmOo8u6tJxHoab+IuXXuhQ8wqiWjbWdjWsaXZzZNn0QcLio4bfuEs5a4q9sliYC8/Oao/8QbKp7KCW2A8Bude6t9Z6P2BhxYKm5bDZ9ZEsddSI2qThuHWUHYs2wBoNAY9apZEhPE2Zzppbc2sMiK7tl/dBP7qiNO8zVJ+zuLfIFsMIXcgLEs2kt7q6R1p76SXPefgPwpLJSB4k2VXHeCvfw1u2uWVQDtHQMFtgbb7NWef6PL7WkU3Law1wk9o6NkA5DYKfWtrJ8fWgFqVkaVFPFFuyDwfgzWMH9XF0F+0esA2LNmBgnl51JwmDuoDnxTXNO5QQfd5U8RQiluw44h4e2UM9a7coYgrVTxXorbv3WuNfvISB2UcBRAA0HuFWpFAkUbu7HxxqiovdELTEE372iquj6HKoWdtzE1b/AFNOoFnOcoAXMSCxywQSSIO1JJHePWhmFDnJhxxK5+i1qCBcbWOa8jNTuHYC3Y9liZ748OY8qVNGDTeSTEsUV5KvEdHbpul7eLuKC+bLJIjNmj2to0pv/BMWLin65nQOCUZRJXNtOvKrmk5fCnyyqhPDD4JNwnfUafiaiYi19mREkDTvkaj5Uql5/E+tNZWZy+mjJ2JxeDS4ZKiSInUH1BFNWbABRwzRI0Jle0NdDsZp4Of0PyombwE0LJ4oJYPv2TMfjGsLfuIHRXDHNIa0ykEGc6yOfdU/F8YuWcPYYOsZ2tsXJuBo1U5l8Km47o9h7zMzWyHb2mUnMSdNddf7VG4t0cFzDGzbdU+0W4mYQqkAKRAG0TVbRdJgsc4t0LwnH0a09y4BbCMqkqc6nNzgagVYLcV10Kuh7iCPceRrL4DgOIs28UrgRctyrL2lLJDR36wfWmMNxF0wzvb7Bt3UJ07LB1IIYcxJG1KcUui4ZG+0bFcwABuaDYliNOW0a++oV3F2EjNdBP8AKAT8AT8ao+O3gzBhPsjlpqA0jwIYVUhhWDkzsWJNWbDC8ZsXc4RWYoRmkT7QkESSY/KirHWuL/VbhcaC4sNrGqHs/Bm9KFLYriNEqztTmL1yJG7LPrJ+ANX3CeBW2QEPnUaBhGpHtajcTWe6SN1eICISMoOvPYD3bmu36jMmqOL6bC1PyKuWVVGaRmYc+RbUn5fGqfB20tI4BNwvGYnRdJ0jeNaSoLHmxPmT6VZYfo7eYSwFsd7mPhvXG8kpdHVHBGC+7yQ7lz7E6ADMAoAAAAltI8hUZUnFYS2NYbOf9C/mad4haZCbZKlQ5ysJlgcik6+OYe6muj+IU4k3b9xLHUgoQ5CgsxIBUk66D31KNLS6N9qd/TlRgj/xWfv9OcDb2d7x/kUx6tA+NVd/6UkH+Xhv+Y4+Sg/OqtHObUHwpep5VzPE/SjijOUWbY5Qkkf1HWqnE/SFiyNcSw8sqn4ClYeTsYsOeQ9KNsOw3IHiTEfCuCYzpncbR8RcbzuMfhNa36OuC2eIWsQ97M+QoiNmPZJBYkTz2ouxHRrmJtKO1ftDvm4o+ZqI/G8GvtYm17mn5E1z36LuFWMVfxQup1gtKFE97O4JHjC1iOP8TWxi79pActu66jXkGNPyB3V+k2C54m37gT+BppumOAH+3nyRj/215/HSM/d+P9qWvH7n3Qf15UvIrO9/tzgP4jf0P+VEeneA/iP/AEN+VcGfj137o+NJ/wAcudw+NH3C2R3r9vMB/Ef+hvyoft7gP4j/ANDflXAm49c7h6miPGrvdRUg2O/Hp9w/+Kw80b8qP9uOHn/akeaN+VcCw3FnZ1BWQWUHfYsJrrf0y2VtYPDulsCLuQQIIUoxA0H8tOn7C7NInS7h/wD7lfep+eWnx0lwR/8A6rXrFZS9g7f7NdaqDMLK3SY7WcMuYzv96uT/AOOEcj6+lHkdnoqzxTDt7OJsn/iAfM1JQg+zcRvJwfzrzcvHh3H4U9b46k8we+KPI7PR5w7DlPpSGtN3VwCx0mymVvOp8HYVZ2OnmJU9nFXPItmHxmiwO0Bj3f2oncfrauV2PpVxa7ulz/eQfNYNaVunuIttZGJwYm8spkJDMJjQGddRp40wNcHI1BqNjMBbuqysoGcAMy6NoQR4GIFU1jp/g2OW4LthgSCHWQCORK1c4PG2rwmzdt3fBWGYeanWgZS8WwBS2oJzBcgzRvGZfccuX0qhdYrZcXsk2XEQYnx01rIhqzl2dGHog47Bi6sHvB+BFCpW3I0VTZvZ0Xo7xNGtBLKhEtgLpoc2WdAORnfesw+MsF3uYoqGL5VTMcpiDsO0x7Q0FVf0edIM+HujMvtlhBhpeAFiAIA5jupPErzKLeUCWzsObdo6R7gNq6KtpM4G3BNl83HSsLh7MAqGB7NpQGmJZpadNo7qr+K427nZTiBbAy6Ik3NQJlmnT0NO/V2OIiCVAALHbQAH4yaO5wtnuliVAzT3neRppVJRRi3KTIeNM3kWZKqDJ5kBmJ85Iqvw2DW8MQtwSrvkPkq768wTpV5isF9rmknePDYT8Iqu4TZi0TMkvcM8vbI+SisEdcmmco4xwm5hrrJqIOhncHY1WNxK6P3zXW+k3AhiLUqB1i+yfvDmPxFcsxOAPagEmDoBOtaJGRFONdgSWJj/AM0m22YxB8STVjgOBXDaIKEMTsYBiBHlz9KlYLo+6MWfLrMAGTMQOVWoom2VC4c94+M1276F7eThl9uZvNrEezbWuXjo7J/zFEkwMpn511/oLguo4M41Jm+xMRyAGnuq5qCXgiO1lN9B9mBjH1MtaHL/AORvxrmnHyDj75IzBr147xs1dg+iTBi1hcRvrcU6wNkHhtqawC9EbmJuO/Vvo7/ye0xJ1I12qbW1+hNNxpmMw+JU3mXII7QGs+VSL+EAy5hJ1/KtthvoxIObKA3jcPyAqb/6eM0Z+rJG3bYR6b61opxTsh43Xg5rasqWAyjcD41LxWHCBZA1LbjuyiuhW/o4VTP2OYaznuGCDpzpbfR9mA6xrLETzbSYnYjmKOSGyZPHJpo5mqrPsj0qYMCoXtKD2juJ5Ct//wCnCjUdR63Plm20ol6CXNZa0ZM6htN+41TywbQlilTOXcDsg3mBAMGR4Qwrvf0oWVfh9ssoYC4h15Sja1h730eGzmuILZaCYUuWPOADpMxXR+leCa9w1VULmi23aJA0Guo58qz3jaZbg6f9FdwuwH6PNbA0+r3VA8i1cj4ZwAXhLMVjTQkcu7au1dErJPDGtsmQxdXKdImSN/OsFhOiuIRSMk6DZgKUWtr/ALHKMtEl2ZLjHRy1bt5kZ2bMvtEEQTB0iZqPb6LlwCLkSJjIIHhvWvxvRvEFcvVN5jtc/AVFTBOghldfNfzArT7WyGsiRhOI4I2i4JBKka7SD4U3ewLqRmAAPcZ5TyrUcU4QbhcTGcAajUEeA8qj8QwRKKNCRlnzAgxU1HzZpclRSWM1t0aTAZTBnkQedekMWAbuCvHXW4qnuL2wwj3W64FicOWt6QdtJHlsa7fgMTn4bhbp3Q2D/wDm/wAGNROKVUVCTryc1+kS4tnid9SYkrcE/wA6q2/vNUFvjVtSDnAI2IOo8jWn+nHh5+t2bgGlyzHvtswPwZa5tZsGazo1OncA+k9gy2rhbEIxCxEuJ07Le/Y6VuRgsMJOS43mwHyrnX0edHu19YcezIt+LfvN7hpXQVHu/WvxqXRSbQ6n1cDTDp7yZo6bFqipUirZhvo7wbda06qiFtPZn2U89a6Vh+FiF2BAA0GoECsf9FmEC4V3aAblxY78iDTykk1vLuIC+JJAA7zyH67qIkvoSMEoPM04LKjl4+lOA0i68KfKqJKm/bBMkct/j+NROCcHa5aQKRqoMsNQCJ/GnOMX8tm63crRHiMo+dM4zil/CWC2HRHKBQVcN7IABK5WGo8aALm10YMDM4Gg9kfiapbnRTALdcsrli0Pl0UkMBp2+/w+Yqs4B9ImLvEi71aBtEKqFEgifaJJ8KnY3FcRa4DZxFpUdjlkQ2glycqjYg6zrI76SkhUydZ4HgcuYWWYyRGhIyqWkkA6HQeZq8wnRXC5FPUKJVTBGokTFY82+JFLhbiAVEnVbZklRLAHMJg6edN3ODY77PNj7nWOVEBBA0zOSZ1yqCfQc6u0KmdCt8FsrtaQf6fxp04dQMuXszty8a57c6PYlryqcdiDKszwiLCyFXSDqWPorHlVx0rs9VwZ0zuxFsDOxGdjmGpIA1mlYdGr6hVUgAAaTG3j+FGMOn3VPuBrCfR/2eCOSSZOIMkydiN+7Ssf9HvRhMRZuXLj3wA4Vcl5kkgSxInX2l+NAdnaTYtj91PRfyqPilgrk6sCe17A003nlodta5/Z6FYU3roLXsqKgJOIeS7BmbWdQFKetF+xeC68gi5HVgkm+/tMzECc3cp08qWwUbi3cuQZNskhohrQhoWDtqJzDyosTeuy5Vragx1a5remhkT3z8K55Z6O4FsQqhTlAYEm7c3lY1LedS8V0P4dmtQBBYhvt3OmRj9/TWKSyKXQjoODxEZ+sdNX7PaSAI2Ea+tSfrdv76f1L+Nc2x3RHhyqpAH+ZaB+3c9kuoP7/caTxTojgBYuFAMyqSPt3Ps6xGc91Ox0dMbEW+bp72WkF1ygkqVnfTLHLwiua8X6HYAWLxQai25X7dzqFJXsl9fKtPwvBpiOC2bbyLb2LatBywMq8xEbCnYjRW7iMDkKERrlKkT45dqAs2yJi37gv4Vg/oXthMPfT7t8/wDSPyNM4XodhbimWuowa4rAX3GV1dlOk7SAfeKAXk6EthOQX3AflVdi7b5mC2kKyuUwBpu2ubX4bVisB0Ls3LEC5iFuAMjRfbKLikqxg8pE+RppehVtsNnt3sUGyyU6wHtL/mLBTeVYDyosKNtbwjFgGw6QVJ2JgwSATJ8B61GuYK2XA+pypKjNlIABEkkQYgyKyt/onC23TG4rqyVJMporjst7G2ZlnzpGL4Vft3CDxK+oy5llUJlWIZdwJ1BHfRuh6m2xHQvCHewo8Yg7nwj4U9Z4FbSy1hdEI0XTswc0gADnrXJuJ4jiFlbTLj7sNcyPoUymRuQe0pBnSK3HQLG4lruKs4q+br2nCqZJQKVmVnXc85ovboVFh0n6E2sclsXWbNazBWEAnNlnQCP3RWKxP0KhO0uIhZ/fA0Ex7Wnf3VtGx2JTh5cFrl9PalVZmhyGEQBtFVmA6Q4y8jhktEA5T1iPaJIAJgKRMHSadlCrXDeqtKqrCqIUiCIH8ykj1qRZw7RI2O1VF3pph+H3sty02Zl7fVOXVdZEq4Bmr5OIW7iq6yFcAqGUq0NtK7ioaopN+xr6sfChUrKKFKijk+B4q624BKiNfWR7tfjV2elj3LysTCpO3iB8YmsvbVgNZ0I93KmL2LgQTJIn3aiuXZiuzoTdOJtFZymRB0nKNyfMwK1q40PazCN9fNZka+VcNVzO895Pu/KtJw/p3dtWVsrbQhJhjIJB38zrM1tGVdnV/Cya7eP2bLi5JRV+/ctqfLNmPwU1G6QcX6i3OpJIEaagmOWvOs6emLXMjNajq2LQsjMcjKNSO803xXiLYy0Qq5HSDlLCWH7yySNOe/KnKaapHJJalNdx7ElhKidxlBIG0CDznuqU3TU5rMPiAcuVlRwky+vfAIA2rO4rDXBqZnslTkOUgSdUA0Hdvyp3heFfPnuJlywFA56zPlUY1GH3Nkptlj0p6UXFtKtp71oj2vtWYMc8htToQZpjh/SC6VZ71y5dAEZmu3FZQcpbKynQmByNFxLhwvQWBEAbGPIeNJXhn2LWoMNqTK5uWg9K6Fmxj4pP3/o+/SfC5ixzGRABxF47SdSNY1iD499dW6aKBwZVI3t2VjXSQh8++uMYfoKjgscQlkDTLcBZjvMZPCuldL+mVq/a+r2x2FyHrCYByiPZiarlg2mc/E4qST8l3wC11XASBt1V8+peuIWsIxdwGKhVXQExJBJ+VdN/bdBw/wCqLbJ+zKZ8wAk5iTETEGsXawYzHULn0ZtToBlB8P71KzQTNVjbgvKsoOjNouzkseyBuTEkN3+QrUWbVq2SzSTC7+wYEcvE+dQOD8KspetyGALAGGOsyus6RrUTH8Wi/wBlNCAf3s3cAsHQ/PwrPLLlVRBpx9mkOPTTQBjqJIIP3iCCeXKqPjmABC9WqbOSVPcSZ7jUTiPE8r5SrMFgNyJ78oiApkc+VWdmwLlizcLEN9ojWgSGAzZlcyNVIkeYrPDHhezIaclRhc5+H6+VXnHbGW0jAAdobc+zNWdvgFoT9mDsNWJPP31IvYYXbeVkmCIBkHaOR5Cun+TFmqx37Rh1ua16K4XcP7LgjdcGxHPVQxHyFcl/Zi0RngiCBkBMkETmnuG3vrWcL6VXrWFODhDZNprQ07ShgQe0DJOvOpeeLKWL3a/ZbfQNjS9vFE79YjabaqZ091UHE36vFYlSqsq3boAYTr1z66a7EUz0Z4lcwOb6tCZ4DggMGI23J5GeVNcQxjPca48ZrhZnIAjMxLGBOgmKcc0Ltk5MD01Ul+yVbxqZSeqt8zrnG+w0eqPH49uyQ2QEmApy6tlJ1G+pOpmpPXvMBRHgQYPj503dsLcAzICAZEgRrppyNbP6vHdpHPh+jkk9pr9si8P4q3WFDLLlIysxy7fdnl+VS7nEnbTMDE6g5tNixEkg+B7qJMKAIVFU6gMIkGN95HvqutyB9ol0FRBK7HkxIgkaVy5ZrK7Rqo6KrstPrPWJEhg2gyljrtpIjkPGtV9DuOuHE3heZndlWS0yckAb9ykCsScTDBQjGYIuKO4GCcw8gR6Va8N4pdw93PZhTlIzAT8CJ1rPHLTspLZnYsMNMUk6rcua5ZjMM4056EVkr/G7+Hss9xbTqrFQQxQkghQMhBnadDEVnE6b40OzrcGZ4LdhYaFC8x3CKqbuNuOgRiWCkkCZAJAk+grXkidEcf5RM6P8JONxTXLvaUHPc8e5ffFXXSjpBlum2jZSoB5rpM6ggctPdVFgOP37C5bZVQSSRA1JEeJO3fVRxfH37mIzlANR2pJk82AYmD5d1RKamqRE469s3vAumOcsLkac1mBEQv40K54mLuOpVresg5iR2oEamZJ86FStkuzOzUXcEralU9wy/wDSRUZeA2u5h5OR8wanm9yEbUkPXAssl7FbIDdHrZBgvr3sG+a1Hfoss6XX8iEPLvAq6N3kBRi6NZquafyaPPkqr8FQvADAi64jbRYnyoxwBwI60+gq1Rf1NLYdw+NLlkZbMp7vBLsdm7/9fCORqMnR69sLsxp7LazruTrWiU6DcClGlzTFZn04DdnW7rtoI09aDcCvSR1mjHWQSY8Dyq/UUcHeNKfLILM43AL8yLg08CB4U2Oj9+R9op9x0+NadZpanadfT86fNJekFmV/Z+/98DyB1PjS7nBsR3r7yR3eFaUNz09KUPMj36Uc7+EGy+DJnguKzaZNTI7Wg+G22lLHCMUCIyGJEhtTpuSdq1XWDb9fOm3uLz3o538C/wCGXucGxZMxb9zQfx7t6JOAYmZMDv7UztB23/KtUpA5UpGG0d/xpPO36HaMgvR7FTIZF5iCxmNgYFODheL19kSN8xP4VqnuAH2aMXQNAPiaOd/CFa9GTfh2L+6rf6h+MUleEYudlAPMuCV9w51rjfG8fGm/rIprO16RJmjwTFffE8pYx4cqJ+C4nKRmSTH3vxFaZ74jf8qJL/iT7xRzP4HZlrfAcTpLL6k6em9OL0dv6E3FkcgDHrP4VpetHjFEW7j+Rp80n6Q0zPngV/Y3BG4IB3+Y9aL9n70/5o18DV+bnn6Ug3x3n0o5ZDtFDc6N3CsdYB7iR6UscBu/xBt3H86vRcEbz6UsR+taOaQWUC9H7v8AEA5bH86V/gdwf7UehPd4+FXhuUGu+XpRyyCyjPACZ+032gbd/Okjo/v9qx0ECBAI9+tXRZu4Hwmk6+A76OWQ7KU9G/5z6AQfWhVu9yhRyyCw0fUfrehQoViArrDPKl5p1oUKEA212Ijyp5beu9ChQJi3w8ASSdvDvph9DGtChUX5EKsnMDJOk++hl8/WhQqgFK8Hv99LXkx9KFChITCfEAa5fLWl2bs8omhQoaEJDkztSWczE0KFOgG7rnnSQsDNJ8uVFQoAWXJA15TQzkQZ+FChSASxOk60tFBMEUKFADrWh3UTYeOe9ChSoBrELE0lNQDqKFCmCEqYbn66b91GLmp7x+tqKhQUN3UkUaOA23vmhQpt0A6NdNf1NKNuNZ/ChQpDFKpJOvwora5gRR0KoY04gkHX4UVChQ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3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 descr="data:image/jpeg;base64,/9j/4AAQSkZJRgABAQAAAQABAAD/2wCEAAkGBxQSEhQUEhQUFhUVFRUWFxcXFxcVFxQVFRQWFhgYFxcYHSggGBwlHBcXITEhJSkrLi4uGB8zODMsNygtLisBCgoKDg0OGhAQGy0lHSQsLCwsLCwsLCwsLCwsLCwsLSwsLC0sLCwsLSwxLDAsLCwsLCwsLCwsLCwsLCwsLCwsLP/AABEIAMgA/AMBIgACEQEDEQH/xAAbAAABBQEBAAAAAAAAAAAAAAACAAEDBAUGB//EAEoQAAEDAgMGAgYIAwMJCQAAAAECAxEAIQQSMQUTIkFRYQZxFDJCgZGhByNSscHR4fAzYpIVJHIWNENEVGOCwvEXU4OTlKKj0tP/xAAZAQADAQEBAAAAAAAAAAAAAAAAAQIDBAX/xAAtEQACAgEDAwIEBgMAAAAAAAAAAQIREgMhMRNBUQRhkbHB8BRScYGh4QUiMv/aAAwDAQACEQMRAD8A9lFPSpVVgKnFDNPNOxBUwpUwFFktBijmhpVIJBzSihBp5osYQNPNRk0gqkKw6YmmzUxNArETQE0jQk1SJYiajUacmhNUSwSaBVHFMU1SkQQk0BNTlNBlqsiWiFRoKnyU2WqyQqIstOBUobpECjJBRHloSalUahURTsYCqiXROORyqmt0mqQMF0zpUYRSKjTZz1qkTsdeTQE1KU0GWvPs9FoYGnFLLRhNOyRgKejCaIJosQFKpIpimlYEc0iaPLTxRYqI6UVJFKKCaIqVSEUJFMQNRqqQimKaZLITSipgillqrE0QRTGpimhUmmIhVQ5alKaYimKiMCmIoyOlDu6AoGKbIKky0CrUwohUD2qFY86kcNRLNWiWRKSKgco3F1XdVWkSGAsVGTSUaAirQrR29KmoorzLPUEBRTQilTJYdOKEGnCqCQqVNNKgB5pTQ0poEFNNNNT0yWKmilTGmIaKVI01BIppjTxTxTEBFNlojQlVMQJTQmktdQldUhWiTNQF2oyqgNUkTYSl1AtyjKaiVFUkJsBSqhWujWqoFqqkQ2As1XWakWuqzjlaImxlGgJoFLoM9WiTt0v1Il+uHa8b4E4hDCcU2orSshYWN2FJKQEFWmZUqI/w9xWvhNv4RxWRGLw6lzGQOt5yemXNM+6vNpHq5M6ZLlGFisXZWNS+2HG1SkqWkEf7txSD801djuaWImy9IpVRB7mpUumjEVlqkag3lPvKKYWiWlUe9pbynRNklKg3lLeUUJhGmpt5S3lMQ9Khz0s1BI801NmoSuqQmJRqM0lKoCqqRDERUZFJRNRqmqJCoFLFCpJqJQP7NUgdhLVUCjSX5j4ioXVD7SapE7iWqoFmhU6Bqr4VXcxCepqkTQS1VAo0C8UjqahXjU96qwxDUaaqrmNHQ1H6cOhqkxYnhpw6Y6/v7qNDSByuI5xGn43/ACqJK+n7iaYLv8vOPhXkbnpUb2yvEGLwyChjFvNpUvMRmCuPUklUxKrmNbzNbWG+kPaqTJxIUkCOJpozm5kBIPl5Vxm+EWtPytekXoii5CZ6Rsv6UdoN5t8lh8HNlJG7UFTI/h2KYkQQDpexnrdl/Sm2pEvsKQ5I4W3G3ElJJ4sylJiBFudeGodmJuCedaGHwyViQ0pUa5UlUEgpTMdz15CqU3wxI9yT9JuDlQh2xgcKL6X9e1+VJz6T8IPYf+DI+92vFzs9EmW1JBn1kZYBSkDX/Co0D+DYg3SmUkeqn1iXRPrj/vBy9gVpY6PYVfSzheTT/wAWP/1qNf0uYYD+C771M/8AKsmvIcQ1h1rUoKbCVEmAEcIUHv5otvP/AIxRtssZuJSIzcgn/aHVi2fooJ15RykrIeJ6jjfpfQkHLh+LlneAHecqCaotfTOfawzV9IfcjnMyxXnmEwzQGqDwgaDX0cNm89QT3nlUi8E3lIJTfeyQBYOMtIBknkUKP/F7qMwwO/V9NB/2Zn/1C/u9HoR9Maj/AKHDgd3Vn5ZBXDbhsuBQixdtksresJaE3tCkk89alwGzgmJynjwavVM/3dsJUP8AiN/fRkLBHZufTAuLIw39Sz/zCqzv0wvn1RhRyuhw+6N8K5FGxYZS3YkMraJgpnO/vM2h0Fqtu7PlZUA3CnMMsylUgMlZVlgaqlI8poyDBG6PpcxR54Mf+C78v7zTD6VcUb7zCwQYAaUD83qz8IlKAnhQSla1AFKj/EUjW3LKYj5VSThglUhDcZMSAOPhLxOWCfaAjsZ5a0nMeCNlX0qYq31jN9IaBny471B/2oYpVg8JOkMtXNram9xbvWLhcCELYUY+qL5Njxb4GAehFuoocJs5KVYdRI+rxK3iIIsXGDCtbQ2dJN/cXlXcnA1HfpIxZ/1qB1DTEdhJQe/wq5iPEO00sekLdeSxw/WFhlKeJWUQS3cTa1cni9k/UlKVJJW62s2IyZEOIjigHUGQefau78T+I28Tsw4VIyrOWBrAQ+XOkXAHPnSlNlLTizksX4yfcyhWKeMgxlhGbMY0bSM1xF551W/ymWZJxOIIH+8ctNheo8LgIewizENKRmnLyxS3TPFPqrHI6VWw2zilh1By5lBmLp9gqUefkKdoMS834qeQLYnEjNEStxQ5xGYHvpUSvF+IMziHzGoC1g28hatHHhssYJAKDul4crMgyAklUj/EVT+NYjGCIOIJKZdbWEyoWK3UHrrlCqeXuLBEi/FDpEnEYnp/FdifOK1dibJ2hjkBzDnELbK93vFYlSUhfQ5lZuYEgRJrAVgSWg3wyHXVE5hoEsoTeYIuv4Hoa9U8DeKMPhMC1h1KCSlxKlGUxGRCjz1zq+R6UpTaWw4xTZ5TidpOpWUKW9nCikp3jiuIGIEG9+lVVbSKtFLPP1lGwuflWxiEhWO3sJKBiJ9ZMQHjBBBgjKjWYuORFRvv7xRdU002FMLQlKMovuXACRa5zp72ikpO+AcV5MX0jNNpgSbEwOpoEup+wn4H861dkOblbrimwsZLJJACpeZMf0k2E8+hithcIoDiSJJnVI1A71dipFVKtOvwmhX0I79fnUwfQPZHvP5miGJSdEg/OsLfg0aK6lEEDtbvNFMi9E4cxkCI5TI91X2dmuKbWoAcKSqCSFZUkBWUEQTfSZ85p2u4YN8Iz21XF4/Or+zsSUqSUiYUnQAmygoCwmeHTzqXC7DcUrUJNiAopClfVpXABMmyotc37it/wr4aXmK1LQiJEKbQ9m7wqwGtxBrOWtpx5aNI+k1Zf8xZcwe3JQmVuJEGOJwApCMkz5rV5EDtWu1tgxwPvT9Zo66DffKGh65B/wASad/CAN5COHIUJTBtJSSZIg6DSqu1MC462UvLLifZBQpIBCYBGYWtPxrmh69STbSpe526n+McZRim977eDQViFkq/vD5HEB9c70xgGqr6tn+irJxrm8s8qM325/1lk8+WVax5eVecbW2QplbIBKM60iElYspaRzUftVouYXEoRhChRUouKQEJWuXId0dhQzGFQOwArt6nHuedg1szuMM84csukmWdcirb3FIOo5pCPh3vAypzM2JQqVbPmWcPJCg82u+76AHtBAiSK5/w9h31uYtsvuEtpb3ZJKoUtSkzB10GtbbHg7GrAUNosJV9lbLYMpgAib3kHT2qy/FQyxbpmstCSipCZSrhlLKrYQ3w2GvDykcmxqNOnKKjSyCn+FhfUxqSfRcPH1Tqig+ppESNCTRs+EtrQd2/s94AgcJWDKeIeo2EiLGJtPeqG0cFtbDznw+HWLglC1/6UgKHE4LkxNu9X1ofmXxM8GWUpAgnC4U8eyj/AJulMF5LiVjhi6eEgcgbilgwM7SThsLBxmJYkNuCycM26kj63rIPLpBmoFK2oLq2cpV0K4HUqOZqQg2zRluKr/25jGyN5s3FgoUtdklXEsAKM7qOQtV5p+PiLEPArDhwyTh8OC61jUyDiwAtgvgG2JvOUa3HIiBC2Y+24MHOFbl/DYldn8WIU1vbXeMzbiMkctBFJfi1De7U5h8S3u0LbSVIFg5mm5KZPEelC144wsos4nI0ppMtpsF5pPC4ftHlVX7Cr3LuDxOHc9CIwqh6QxiVf50+cqml4kQZnN/DEKNxI6ChwOIwy/QpwzwD+K9HMYwmDvUplWZk5k3NgUnve1dvxNgwplQWBuUOIQC24n+JnkjKkx65qfBbXwUYYbxmGF7wXUiXMyVZgFAcUg3PWlfsFF3wfsnDYxOKSsYttTLjCZ9IadMuFycv93QI4byCdIi89hi/oywoCnN++EgEFMoIBCTxA5Zm03Me6uK2ftVllLoZeZS484ha1JeRfJvCNVWPHFh1rdd8VvL3oDgU2pBCEjdGVlEZiU39YqOsdqwm522vvY1ilVFfH+CsMgtJ9KxKC4lawrdtLnLmsoAWjIYgXmqjvg1jd4h70p8JbLwyFhsqTlWEyCHIWBmGpBIHKpMTtF5YZkqKm0uJKilOiyYFkge0rSqL61Z8UvOuHEuhLZnIcykkHLqTwz8aiD1r3a7fW/pRUlp9vf8Aoia8KsrbSoY4gkruvDJABS2F5CkOyFgSdSD2iTYe8ApSu+MTlSthChurqU7kHArPHEVWkWkTMTVN4EIQAsZi+86qUmEhbSEwADIHS/KtMbVWt4Dhy7zDLUb6oDZMcrFI+FNy1rVU+P7BR02u9krv0SOgFXpLRHFlgaETlz3gixmOlYO3vAbmCbnE4nDNhTiUpUQ6USELUUnIlRBgpItEZu09Wjx0VMLBZAShBIIcnMApcAjLYkuDrEc6wfpK8RnH4cAN5AHRlBVmJUW4MwBEBNv8VVp6k3KmtiJwikcurYI3aVjG4KFLcSCVPIScgbPCpTck8dxFuG5mwPeHyEoUMTgzmSVXeyAw4tHAVDjTw62vmHKTTx2CUcLhWrSF4hXMCFFsHl/KKHb2EVGGQIJRhkgwbXeeXbr61dWxlRbxWwFpyw9hDKUqhWIabPEJsFK4kxEK5zVHaWDU0sJzNKJQhRhxEArQFRrfXXnrzptu4dbjjcD1cNh0G4EFDCAdT2qLxMyo4ggAnK3h0f8Al4dpH/LTEaSdqEBICWxlBAgZTBUVXKSLydfKrDm0XVIyqbQpJvK2EuE213jiVK+BqmnBBKxK02hUW0B76ntTYhSnFHiGXnJVr3HXz5iuPNvhmuBK0hXFlBSSCDkG7JHQ5ImenPpUbuDcVAU+6AkwAteaD/Lxi/kKjSDZalECRY8PMCZPkNRfrRrcQTJVA6AmSOUzb4CknJFYuuSdLTqdG9DPAtNoiDlSZJsLmTVjDrcQPXCVC5UVZZJ1SkJIJIt+dxVZvEpTBAEkKTN5OlpJI+VVG3GyCkpkkjpNufX5ianFy5Q1lF7M1v8AKFSZO8dVoZJGXlYJvaZEzOlaOx/EL77iWUlKlrICdEDQkySDyB+HOud9IQIAREERZIkEEXOp5m9JrGBBBCcpBMKQACJkG/vPSl0NPvH5GsdbVXE38WdRtl0IdSHyha0aZFbzIQQbi2UzfrTM7RZJbla07tYcTGZIQsEKBEixkA6xbSsRK02lMA9Py0q01hkEWUfeP2KpuCVcHM9Z5XLf9Trtl4zDJWt1pY3i8ky4kBQQvMBMHLqRoda2RtpzgyKVAyyU7pyYLcjiSm3AflXmb+DHUHz/AGaH0RQ0t/MCE/C4NYvR0pcy+Jv+Kvsj09zaTgbK1oHCABwgZpaQgizivs89bdKf+2zKVraCUb6eYsW1JBkgQJ8/xrzHDPvInI4tJjWeQ89att7axCNVp81BI+6KU/SQkkn2HD1FM9EwXiJpZQlwlY+rQuXJFm8QsES51Qkkx99XcJ4gC/REp3hCS226N0FpXmaJ1yG8pOh69K85Z8TL9ptlwc7n9RVv/K9vhjCNpIIOZIkyBGYQUXgm+t6S9LjwvkW9WMj1N/azYdbGaUlsuRk4gokCwSkGAlSuR1rE2MWG9m75TbK1ejKeLZ9VakthSkwSrqeR8q5VrxVg1FJc30hOW++ACekB1QisvaG3sMISglUoW1mVohs2SCMqbwVGSDFtdRl0Z53v92NShjVnpG0Nh7OCQV4TCypxDUpaa4S4jOFkbsT5TeqO2/Buy0lKThBncS8pGTgSdyATIQsRMiIFV8PiG322glWFs4lZSlJBISgpCSQtV4NzB51eewx3zKlZEtpS+VQ+q6nSk2CkBIBgzPWp6k0qT/lgtOPJj4n6Ptk7tTi0LaCElauNwkJmBwbxZg9e4rzLxt4eawq1BjMUSmCsQq6UZtQCBmKgJvavW9rnD+jvJwwUVFtKJC8MpIGcFYlKpFgP6a4bxPs5eMUpLZNzIKwnlBgBsREzret9HW1IyWcr8/wHRjJPFfoY/g7ZaV4LFukcSJAPSEZrGqHhLevOqQXXYDTivXVYpi+veuv2DsV7D4HEYdQTvHVrIhaYIU0Egkk2vNZ3hHw+/hXXVuoAR6O6kKCkrBUSggcJnQHWtVqxy1P9lvVb+3Y26MlHSuL2u9vfuQJ2m16IwoPr3oaIdBdUpRc3rnsFR9jJoOVYuM2tiWlhCndQDdDZ1n+Wt5GzWvRmQMQoEtJK21FCYcM5kg5QsDtNZHidRGKVlMcCB7zHTzrXRlcpbt7/AHWxwSVRQ+M2q5kCkKQ4AOKUJMG0eqBWWvxE4dUNmDOitdPtVv41IVh8Qq1nVJEW9Ui3zrjcM1mWhP2lJHxIFb6STW5M+1HSbTxS2w3nbBJCssEiAbmJmq4x5UQS2ZCQmc3ITA9XS9an0jQHGgnlmH3fnXU+F8Gx/ZrS3GW1uZlSstqdcILziLhIkABIgkxauTruOipvu/qdmpowjrOHbb5HIBhTmZREeqFFSkjkEgSYHKq2NXmcUpXrKIJ4m08gNCoRpUr76gVb1pSCSTlAJSk6WIrOcS1NgR2hVdENRd18DmnD8rX7iQ9a5CvdMW5UKcQqbW+/TrrUCj8abe/u3L/pRijRsmK+s6z206db6mmW6PZETzgXFVyoXsRR7wR/1p0TYYUdTdQ6kn4zU2F4icvQTOUDylVVuI6CakaQRcgcuX40OiGy4MA5ckp6aq7TeI71IMKBGZ0Rz08tSfnWe+ojnH7mquali2RbN3DPttTDkzBvJPTUCP8ArTr24n+b3W/H8KxENLMQlRnSxv76mRhI9cgAdDf56UdKF2zNl1e21HRMdL/lUC9ruHWD5iY8ulA22lJzAE2tnEpN+UC9SlxSvWSEydEpTcdx+PemoQXYVlReKWdVHy7+QpncOvVSVX5kE/PlWilYFpQNZ5HvcC2lMIHSO6lXvbn+FPKuETbLGBKW2wl2QZ089KlxGISEy3xdhFtbke6sp1xRgWI5aWm3a3upPJyi146C4MfhFThvdhbLO/VGaCPIpOXpmtbl+lCl0KJtfoYqu2044YM87k/j+9K1cHszILAz3pTmofqPdFUNEmdPl8KstOKGi1iOUk/Caldkag+6o94nuPKo618opSLT/iHFZcqnnFDook/dULO1nR9nzMifnVdQEzIPnH40CwYuRHSwFNPT8fwadWS7mijxA4Nc0dAQPwvWyrGYt1CVBDmVQkSoG3WAZ8q5jBPBtaVqbCwPZM5T5xrXRt+MgZzskTrlVPyIH30ulp9kjaHqp/mZE7tBxsELCwQNVNrEDzJistGOzOZ8yp0zBYSqOk3Mdql29tkPAJbGVvWLBSj3A5Dt51gKY61rDTSW2xnLWb9zosdjgpGUxlNzmOYqPmIpsBhMKopUoBCkkEbtKhdJkamPlXNKHQn406XljRRolot8SLhrxXMUdftbDN4heZWa2hlMjTkbcutFhQW0BCX3QgEwlQBSCSSYTJAuSbDnXJjaTo5z5in/ALXXzArlfo9RqstjuXrtB7uG51ZwqV6qSrzzj9KMbIa6D3Krl2tuEcj8atJ8Qjv8Kz/C664ZsvV+lfMTLRgSeVF6GBqoCpX3QrQkDy+NVikkwD+HxrsVs8my83s8HnTlttPMW1iTVJNrZqkYcuZv0Gg99Ti33M5X5Le+QJiTA5aE9KicfB5CDrcz+9flUDr0m+WO3WgYsOSfvp4Jbk0h3MqjZCjH82n4VNuwBZKBbXKFq+BtPeo5vxadZ+4TQiEm3bW3vmrE2Gl8wo8Jnzt534f05U7SyTJuB9mbx3oUEazEaCdTqdKFGJAmIJ91vLpRRJJvB2giIUAonnzFqj3wPsiecZvwNC0yXlhKBxc+h71aOzUoP1uIaQRyErV8E3FWoDAW6kiADYaG3uiqiH4vCdfge0mneW0DwlxfmA2PxJHwqZvGrH8NLbfdKQV/1GT8IpqKCixs/B7ySoZU/aVwJ+JgVOW2EGzqlm8JbRm0v65OU1Vwq0EpLqnCsOIUVKG8GVJJi5zJm066CpmGpy5VNrIL6oCsqjmahICFgKNxyFPFBbJ1bZTYBjh6lcK8+EfnTjarJNy4jzAWn5XrPUkpyhYIIZUSFAgg5zFj51CtIv2aSu3U5eXTiqXpxfKBm8jEpVo4g9iQk+4K/OmeY6oV56j5TWAqPdlCvcQPzFE0pSPUUpNp4SQIPYVn0I3sBouNJmAb9KEpPWPfVZG03hqUrHRaQfmIPzoxtNPtsgd21R8jI+dLovyKguLrNCVHmKNOKZPtqT2WifmmpAxm9RSF/wCFQn4TSwkuwtymSOlAAOVqtOtEagioFtjtTQEayepqPN5VKpvvUZSRVpjAV5UB8/lRGaE1akwAIpAU5pRVZDJXMTyimUu0WFRlwxfzoVqB5VFGhKkp0gk0zSzfkffaoGwTperSME4RJEDqowPjToTFzuR+vU0JdF+v75UK2wnVaT/hlXzsPnTodQLJbzE24iTJ7JTRiIW8m0knkBUobUeQSOZWco+dz7qvYXZ+KcgJBbQef8NPvjiPzq7gfCZkF9YibpTJJEfaOl+xqlBkuaXJgqyD28x/lSQPioj7qNxKgkK3JCTotQUoGehPD8q7g7CwvCN0OHuq+nrX4tOffrWqHoACbAQABYADSBV4GfV9jkNi+FnnkLU6pTQgZEkRnJvJTaEx8zW74a8KoYJW/u3F+ymMyE94ULq6Hua0vSe9CrEVWKRDnJkL/hrBqn6rLJmUqWCOVrxHaKwMd4K5su+5wR/7k/8A1re9INP6RTaTFm0cHjdl4hocbao+0DnSB5p099Z+/nUV6Xv+hqljMA0767aSeoEK/qF6np+ClreUcQzjVpTCVnL9k3T/AEqlNGcYDOZtJlISSglswMpGkp9kezW3i/CyT/CcKf5VcQ+I/WsbE7Dfb9kqHVHF8tflUOLRopxYxWg5ilakEtpTxCwy5PaRJ0T0otyZkQsBoAZSFHMED2RxC/UCs9SiDBF/gR7qWcGkUdFsTZwcQAscQZxawCSkhTLKlpsLm4Tbn8a0/EfhBLHoaUKXnxDYWoORwEqIAAABiL3muTYxbgKQlSiZED1pM2AB5zWs7tzFMKKXg6ldrOBQUAmRAS8FQNbAAW7VhOGplcX+334NYyhVSRm4vDFKnE2O7WpBPdJI06WNVCjn+/3erb2JCy5xAZ1FZlOXiJPNMiLnkKPHvbxSFBEQmFZYIJzKM28x8K1WS5IddiojEOJ0WodifwNTenqjiSlXeI+73UWGwhcz5RMWB9kGeZ6xVsYJCL69zy8qqyaI2OMSUlHv18hrQvIA5+6Pxo3X50+JqAVDaERZaBYqYkUFSBFanKRRLrawfhda0hS1ZCbgRJjlPTyq0m+Asw3sOBqtPkLn5VGkoHIq8+EVrnYQ14wB5UTezGgZuR0JtVpDeojNTinDASmOXAk37TrWth/DxWjM6tSXCTYwqE97668+lX23cohIAEzAAFzrUgxFWo+TKWo+xBg/DzKPXlw9+EfAG/xrWbCUxlSlMAAQACAJt8z8ao+kUi93p7Iltvk0t9SDtZZfp9/TsVGqHqfe1lh6nD9IVGkXKEuVQ31NvqARcUumK6p76gL1NA0Xw7S3tZ+/pb6gVF/fU++rOLlAXqoRdxKELELSlXmAfnqKyMTsFs3QVJP9Q+d/nVnfUt9SpDTa4MReyHW1BSIVlIIiDcGRKVWPleo9s7RdeWFPCFJQEaFNgSdNBdRsIHat8OU2My6CFAgdKycI3ZtHUkzk2kFRgAk9q2cJsgJhThk8kjQeZGvuqezQMQmeQFzVV7FFVtB86hySLsu4nGgGw9wsB+FUluzr7qgApiqs27AkKqjuaQFOTSAAihEkwNelEkEkAAknQCum2NssNcSrrj+kHp371cYtiexHsbZW7hxwSvUCxyfrWyjEiLyD3BpisAVClQ5iumKxWxD3KuvKfupkYRuZMx9kGY98TUG9Pn2H6UQcPSP30rBNmr3NINNxAQBPX9z86BnCNjkVHvcD8Kqb7lc9v0FToxB5W/fSnYqRpKYkEDKLWESB5gRI99c76E8VEQk3JlHqRPKbjyrUz9TP76Cp0EnQR5/kP0oTE42ZD+z3EgGyuw1Hu51Fhmlr9VJjroB7zW2QmJUZ89PgNaZzESLD3n8qeYsDNewq0ibKHPLePdrVTe1qOEGyrzaJN/ICsF51IWUpz21zAiOwm/xojIHCi3vqW9qrvKbeVVkUWi9Ql6q2eh3lNCosl2kHqqldNnpiotl6h3lVwunTJMATRYUSlyiQony60zYSLm56cv1pYh4foKmU6Ljp+R1HoahXiI0ufK1VnHSe1RisJTs0XsSKVJvrQk0yiKAXqAHKpogKaIpTTHQ5HWmQgqISm5NSYbDrdVlQJ+4eddZgdmpZSAkSqOJR1Pl0FXCFiboh2Xs5LSZsVmJV07DtVrMZ/elCptPW/wCNMpQEXnrXQkkZkueaFSh1qIKvaI/Gos8apn5UwOfwu1VNpyqBX9kzB8j1omNsnN9akZT9mZT3PUUqVZGpexG1GkaEH+VN/jyqgjbJKroIRzg8Xn+lKlSoDaZdEApMgiQR+v41ZQ4f3+dKlUjCB/f5mpMk+sYHb8TTUqQD54HClI7nn58zXMbTU+Vy6BAsnKLe5WvuNKlVR5FIiUlSQMwInSQRQZ6VKtDMWamzUqVAmMV04XTUqAJm251+FTGwvAFKlUyZokQqxI5VXV3p6VYPcYM0Kl0qVACSmjBpUqABmrOz8At9UJFuZ5D9aVKmuQfB12C2eGkwn3nrRhXn+dKlXUjIrhOvOfgKjb5yKVKkMHeRpaoVYk9flSpUwP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C:\Users\ClassRoom-1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50837"/>
            <a:ext cx="2293143" cy="16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counteract-magazine.com/wp-content/uploads/2013/09/university-of-birmingh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4" y="2664167"/>
            <a:ext cx="2293143" cy="16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idfoundation.org/sites/default/files/Leice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48" y="5029200"/>
            <a:ext cx="2609732" cy="58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.ac.uk/gallery/campus/images/fieldingjohn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1" y="4737370"/>
            <a:ext cx="2277006" cy="139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pic>
        <p:nvPicPr>
          <p:cNvPr id="2050" name="Picture 2" descr="https://fbcdn-sphotos-f-a.akamaihd.net/hphotos-ak-frc3/t1/205186_8109400314_362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6" y="1169060"/>
            <a:ext cx="2737306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368" y="10901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16 Year Career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ClassRoom-1\Desktop\6792034395_03c3bbc103_z-300x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040410"/>
            <a:ext cx="1579289" cy="15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fbcdn-sphotos-g-a.akamaihd.net/hphotos-ak-frc1/t1/231082_9355840155_94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45" y="1150278"/>
            <a:ext cx="2725221" cy="20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7575" y="4795836"/>
            <a:ext cx="201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beginning… </a:t>
            </a:r>
          </a:p>
        </p:txBody>
      </p:sp>
      <p:pic>
        <p:nvPicPr>
          <p:cNvPr id="22" name="Picture 21" descr="k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0296" y="1165349"/>
            <a:ext cx="2592288" cy="1903611"/>
          </a:xfrm>
          <a:prstGeom prst="rect">
            <a:avLst/>
          </a:prstGeom>
        </p:spPr>
      </p:pic>
      <p:pic>
        <p:nvPicPr>
          <p:cNvPr id="2065" name="Picture 17" descr="http://images.quickblogcast.com/3/4/2/9/2/138272-129243/Maple_College_Teacher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54133" r="77950" b="33814"/>
          <a:stretch/>
        </p:blipFill>
        <p:spPr bwMode="auto">
          <a:xfrm>
            <a:off x="9764543" y="3998143"/>
            <a:ext cx="984684" cy="106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2"/>
          </p:nvPr>
        </p:nvSpPr>
        <p:spPr>
          <a:xfrm>
            <a:off x="714244" y="1051560"/>
            <a:ext cx="2834640" cy="4754880"/>
          </a:xfrm>
          <a:prstGeom prst="roundRect">
            <a:avLst>
              <a:gd name="adj" fmla="val 5406"/>
            </a:avLst>
          </a:prstGeom>
        </p:spPr>
      </p:sp>
      <p:sp>
        <p:nvSpPr>
          <p:cNvPr id="3" name="그림 개체 틀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그림 개체 틀 3"/>
          <p:cNvSpPr>
            <a:spLocks noGrp="1"/>
          </p:cNvSpPr>
          <p:nvPr>
            <p:ph type="pic" sz="quarter" idx="13"/>
          </p:nvPr>
        </p:nvSpPr>
        <p:spPr>
          <a:xfrm>
            <a:off x="8688288" y="1052736"/>
            <a:ext cx="2834640" cy="4754880"/>
          </a:xfrm>
        </p:spPr>
      </p:sp>
      <p:sp>
        <p:nvSpPr>
          <p:cNvPr id="5" name="TextBox 4"/>
          <p:cNvSpPr txBox="1"/>
          <p:nvPr/>
        </p:nvSpPr>
        <p:spPr>
          <a:xfrm>
            <a:off x="307975" y="793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14 Year Career continued.. </a:t>
            </a:r>
          </a:p>
        </p:txBody>
      </p:sp>
      <p:sp>
        <p:nvSpPr>
          <p:cNvPr id="6" name="AutoShape 4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QSEhUUExQWFRQXGRoZFhgYGB4bHBwfGxodGCIcGx4ZICggICAlGxcaITEhJyktLi4vHyEzODMsNygtLisBCgoKDg0OGxAQGywkICQsLCw0NCwsLCwsLCwsLCwsLCw0LywsLCwsLCwsLCwsLCwsLCwsLCwsLCwsLCwsLCwsLP/AABEIANwA5QMBEQACEQEDEQH/xAAbAAEAAwEBAQEAAAAAAAAAAAAABQYHBAMCAf/EAE8QAAIBAwIDBQQHAwcICQUBAAECAwAEERIhBQYxEyJBUWEHMnGRFEJSYnKBoSOCsTOSk6KywcIVJENjc6Oz0SU0U1SDw9Lh8BZEZITxF//EABoBAQADAQEBAAAAAAAAAAAAAAACAwQBBQb/xAA4EQACAgEDAgMGBAUEAgMAAAAAAQIRAxIhMQRBE1FhBSIycYGRQqGx8BQjwdHhM1KS8XLCBhWC/9oADAMBAAIRAxEAPwDcaAUAoBQCgFAKAUAoBQCgFAKAUAoBQCgFAKAUAoBQCgFAKAUAoBQCgFAKAUAoBQCgFAKAUAoBQCgFAKAUAoBQCgFAKAUAoBQCgFAKAUAoBQCgFAKAUAoBQCgFAKA8rm5SNS8jKiDcsxCgfEnYUbo43XJR+N+1eyhyItdww+wMJ/Pbr8VBqmWeKKZdRFcblaHtB4ref9TtAqHoyo0n+8bEfzFV+LOXwor8bJL4UfX+QOYLj+UuDFnwMwT9LcGu6cr5Y0Znyz6Hsuv3/lb/APrSv/aIp4M+7HgTfMh//kVyOl8M/hcf46eA/M7/AA8v9x+H2d8Wj3hv8+nbTJ+mCKeFNcM54ORcSPwnmK13706j/Zy5+WJKfzo+o/nR9T0sva7NEwS9tCreOjVG39HL/wCoUWdr4kdXUNbSReOA882V3hY5gsh6Rydx8+QB2b90mro5Iy4ZdHLGXDLJUywUAoBQCgFAKAUAoBQCgFAKAUAoBQCgPmRwoJYgADJJOAAPEmgM25p9qyI3ZWKdvITgOQSmemEA70h+GB5E1RPOltHczzzpbR3Ia05E4jxJhLxCZo06hW3YfhjGEj289/MVDw5z3kyCxTnvNl84FyBY2uCsIkcfXl77Z8wD3V/ICro4ox4L44ox7FnAqwsP2gIB+PvJPJBaxCUwkCaR3KRoTvoBCszuBuQAAPFgdqhqt0iGq3SPa0vboXAjmgiEbKxWWOVmwVx3WRkGCQSQQSO7Xbd7nU3e518Q4vBAVE0qRatlLnSpPkGO2fTOa62lydckuTotbuOVdUbq6+aMGHzFE7CaZ83tjHMuiWNJFP1XUMPkaNJhpPkonMHsltJsm3LW7+Q78Z+Kscj8iB6VTLBF8bFMuni+Nisi/wCL8FIEo+kWw8SS6Y9H9+P4MMeQNQvJj53RXeTFzujQ+Uud7a/GEbRNjeJ8Bvivgw9R+YFXQyKXBfDLGfBZqsLBQCgFAKAUAoBQCgFAKAUAoBQEbzBx2GyiMs76VGwHVmP2VHif/wCnAGajKSirZGUlFWzJJ7u/5glKRDsbNW3znQPHvkfyj+OgbDbp7xzNyyvbgytzzOlwaVypyXbWAzGuqXGGlfdz5gfZHoPzz1rRDGo8GiGOMOCxZqZYQcvE5JrmS2tyqdiEM8rDUQZASqIuQNWkaixyBlRg5OI3bpEbt0j14YTDI0Ut2Z3c6kV9AkAA73diVRoGxzp2J3O4ottrC22bJipEjP8A2az9jccQtJe7P9JeYA9XR8YZfMbA/vCqsezaZRidNxfNkvf8YmTilvahl7GWN3Pd72UzsDnGDgeGev5ScnqSJuTU0iP5yZ5OJ8OiiVXZO2mKsxUbKFUkhWI3z4HeozvUkiOS3OKRM3PFFs7Sa6lhERBZnRWzqYERKdWBnUFTBx0IqTairZNyUYuTPHgy380CzyTRxySKHWHssxoDuFc51lsYyQwwfDbctTVnI6mrO3lbjwvImbTokikaKZM50umxAO2RuCDXYyslGWolyAwxsQdj4g1IkZrzh7Lkc9tYHsZgdXZg6UJG+UI/k28sbdPd61RPDe8eTPkwXvHk5uT/AGjvFJ9E4mCkinSJWGCD4CUf+YNsYJ+1XIZqemZyGanpmaoDnpWg0n7QCgFAKAUAoBQCgFAKAUBE8z8wxWMBmmPoij3nbwVf+fgN6jKSirZGc1FWzKeB8FuePXBurslLVSQoGwIz/JxZ8PtP57dfdzxi8ruXBmjF5XqlwbJYWUcMaxxIEjUYVVGAP/nn41pSrZGpJJUiMuubbOKZoJbhIpFxkSZQbgEEMwCkb9Qf4VxzinTIucU6bI62uFtrntEl7W1umVWfX2nZTY0r3snCSDCgdFbSBjVtxbM4nT9GcV9aXNjxGW7hha4trlU7dIyO0RkGkMqkjUMeviemBmLTjK1wRalGepbpnRNw6S6vbW6ihe27HX2jShQZEcY0BFYsSD4tgDOe9XauSZ2nKSa2LjVhaRvFeA29yVaaIM6+64JV1/C6EMPyNccU+SLinyfFly9bxSCVUZpQCFeSR5WUHqFaVmKg+lcUUgoJbnjf8tRyTi5EksVwF0CRHBwuc6QsgZMZJPu0cVdnHBN2fHHOXPpNjJaPK7Fwf2r41atWsMQoAwGA2AG21JRtUJQ1RpnlFxmeKALJaytcqoXRGNUbsBjUsnuqhO/fwR5Vy2lwNTS4IvgcP+SLCe4u2Blkd55Qp6u+AI19ScD4k+FRj7kW2QivDi3Ih+E8Ulto7eYz9rc3txl7VSGUK57wRRujRgZJ6ZyGzsRxNpJ+ZGLaSd7s0+rjQVnnXk2HiEfe7kyj9nKBuPut9pc+HyxVc8amtyvJjU0ULk7mubhc/wBA4hkRA4Rzv2YPQg+MR8/q+mCBVCbg9MinHkcHpkbEpzuOlaTUftAKAUAoBQCgFAKAUBzcSv44InllbTGilmPoP4nwA8TXG6Vs42krZjfDrWbmC+aWXUlpFtjPReojX77YyzDoMfdrKk8srfBkSeWVvg2e1gSJVjRQiqMKo2AA2wB5DatZrWxAcR5q+j3scE8bRQSDEc7EaWkz7pwe6MdCepPgBmoOVSpkHOpUzy514SpC3fYpOYQRLEyhu1h6soDfXU99fUMPrGk13E4rk5E5D4XdIJYodIcAq0bPHkHBBAyB5eFc8OD3OeFB7pFwQBEALEhRuzHfYdWPT1JqwtKXx/2pWVvlYybhx/2eNA+Lnb+bqqmWaKKZZ4r1KsOf+LXn/U7TSh6MqNJ/vHwn6VDxckvhRV4uSXwo+xwnmKb35jHnwMka/wDCBppzPuNOZ9x/9KcfG4vM/wD7Dn+K4poy+Z3w83mfhfmO23IaZR6RSZ/IYen85HP5yPWy9rc0LBL60KnxKAxt/Ry9f5wos7XxI6uoa+JF+5e5utL3aCUF+pjbuuP3T1+IyPWrozjLgvjkjLhn3x3l2O6kgkdm/YyCQJkmNiPtL5jOx+eRkV1xTOygpVZHcAgMPEeIB10iUxTROR7w7PQ4B+6yjI8NQ864tpMjHaTODgvGr7iTPLbPFbWasVjZ4jI8uDgnGpQF/UdN98RUpS3XBGMpT3WyLLw3iTGQ28+lZ1XWNOdEiZxrTO4wdmQklSRuQQTNPsyxPsyP555Sj4hBpOFmTJik8j9k/dPiPgfCuZIKaojkxqaKb7L+aZIJTwy8yroSsJbwI/0RPljdD0xsPq1Vim09EinDNp6JGr1oNQoBQCgFAKAUAoBQGP8AtJ4vJxC8j4ZanIVwJD4F+p1fdjXJPrnxArNlk5y0IyZZOctCNJ4Rw6Dh1oEUhYolLO7bZwMs7ep3P6VfFKKo0xioRo57aYm/B1lo5bUPENsLoddZBHXV2sZPwHkKfiOfiOzmOzt5rd47rQISO8XIUDH1gT0I65pJJrc7JJrcjOT+G3MUTRXMizQqSsJZTraPbHaavLcYxnzNcimlTIwTSpntzdzdBw+PVKdUjfycS+83r6L5sfyydqTmoLc7PIoLczKODifHm1MewtM7dRHsfBesrDzO2c+70rPU8vojNU8voi/8u+zmytcEx9vIPrygNv8AdX3V+OM+tXxxRiXwwxiW0CrC0/aAUAoDmv8Ah8U6aJo0kQ/VdQw+RrjSfJxpPkzvmX2Sxt+0sXMMg3CMSUyN+63vIc+O49BVE8C5jsZ59OuY7EbwLn+6sJfovFEcgYxIRl1HTUSNpV+8N+vvHauRyyi6mRjllB6ZmsWtzHNGrxsrxuMqwOQQfKtHJqTTRSDfHhNp9EEUjyBnSz0KSJO0YsuWwVVl1YYN105AOdq70Kiq9CotfDLdmEc1zGi3ITS2k6gucFghPTJAz8AMkAGrF5ssXm+T74RxqG57TsZFfsnKPpOcHGeo6gg9fiPA0Uk+ApJ8FH9r3Knax/TYARNCMvp2LIN9Qx9ZOufLPkKpzQtalyU58drUuUT3s65o+n2oZiO2jwkw9fB/gw3+OoeFTxT1RJ4p64lqqwtFAKAUAoBQCgK/z1x/6DZyTDHaHuRA+Lt0+ON2I8lNQyS0xsryT0xsqfsY5e0RPey5Mk2QhbroB3bffLuM+oAPjVWCFLU+5X08KWp9zQ+IWEc6GOVA6Hqrbg/EePn8QD1Aq9pPkvaT2ZmPMXJctmVeAzz2SFiYElZZYg+C3ZMN2Xug6fTfJywoljceODPLG48boneUeWuGTiO7gikkwco8zSHvA74DnBKsOuCMjY7VOEYP3kThCD95Ejz7zgnDocjDzvnskP8Aab7o/Xp6juTIoI7lyKCKVyTyPJfP9P4kWcOdSRtsZPJnHhH5IMZGPDY1QxuT1SKseJyeqZrkaBQAAAAMADYADwFaTUfVAKAUB4w3AZnUdUIB/MA/31VjzRnKUV+F1+Sf9SUoNJPzParSIoBQEVzHy9BfRGKdcj6rDZkP2lPgf0PiDUZRUlTIzgpKmZPZXl1y9ddlLmWzkORjow+2mfdkG2pfH5GsybxOnwZU5YZU+DZrK7SaNZI2Do4DKw6EGtSdmtO9yjcWsr3iU89rJKtrbxAZWPLPMHB0sScYjJByvmGXJxkVtSk6fBVJSm2nsib5c4MqLbSRw/RNCMskQ31A+BOcnvDWGbv7nONTCpRXHYnGNJVsWQjOxqZMxVf+g+M46Wk/yEbn5fs3/PT+Ksv+nk9GY/8ASyejNrrUbBQCgFAKAUAoDHvafO19xK34fGdlIDY8GfvMf3Ihn8zWbL701EyZnrmoI1y0tliRI0GlEUKoHgFGAPkK0JUakq2PozKG06hqIyBnfHnjrXTp90BG8Uv4rK2eV+7FEvQePgFGfEnAHqai2oqyMmoqzKuSeCycYvJL+8GYVbuofdYjcRj7iDBPmT45as+OPiS1MzY4vJLVLg2etRrFAKAUBH3EmooUYjDsh+ODsR8VHzrDlnrlGWOVVJxf58r5peu+xfFUmpLsmQvE7h4JSIzuyDJO+SSTn45J+deD7Q6nL0fUacT3lFXfd29/nv8AL0NuDHHNjuS4ZYbRgMR5yyqur8/E+pINfSYGopYrtxSv9+tM86ab97s2zprQQFAKAi+ZeBRXsDQSjY7qw6ow6MvqP1GR0NRlFSVMjOCkqZmXs74xLw28fht0cIz4jPgHPQrn6kgxj7xHiTWfFJwloZmxScJaJGrzWEbyJKy99AQrZI2OCQcHBGQDg53Ga00aqXJ0O4UEkgAbknYD4106EcEZBBB6Eb0BRfbFwP6RYmUDL251/uHZx8MYb92qc0bjZRnhcb8iS9mfG/pdhEzHMkf7KTzymME+pQqfiTUsUtUSWGWqJaqsLRQCgFAKA+ZZAoLE4ABJPkBvQGQeyWI3fELq+cHbJXPgZmJGPwopX4Gs2H3pORkwe9NyNhrSazgu+ERSzQzuup4A/ZZ6KX0gtjzwoAPhk1yt7OUrs766dMj9rXEXuruDhsBydSl/xv7ob0VDrP4gfCs2Z6moIy525SUEaZwjh0dnbpCm0cS4z4nxLHHiTkn1NXe7jjfZGmEKqKOe74x1VASwzkbHGMdSCQB1yT0x615mb2lvoxJuSvZb/mrS9b4qqNcOn21TexCT86Qqw1XNspBGpe2Q/Ed0nBznqdtvXMfG62TUlFLi05L68X67/L1I6ulVrUd3C+ZBKW0PHMuBvG6SYPjkR5IHoR5b+Ndj1XUwk/Eg2vNU9++0d68ufV9zunDNe5JX+/M6BMLnSULI41BiMjHlnz3HT1NVLKuvp4m4yV3VqvK/Pft5NlmnwL1U1t+/8kZavJFKY5PrMpJPmGBDA+uP/mK8jpsmfpupeDN+KSe/ndqS+f8A3wapqGTHrj2T/Tg6eLxlrtABk4U4PTYk7/kK1e0ccsntLHGKt0n9m2VdPJR6dt+p0cVnSEdS0zbkhivXxbSeg8B5Vp9oZ8XSQ5vI/JtfV0+F2XltxZXghLK/KK+T/fqfVrxZVRVjBfAGoAHVk9fD889N/lZg9pY444xwpzqrpO77/wCXwcn08nJue36ehG3fOEUblXuIE81aaPUPgBkjb7Xy8Ku8bq5SdRperimvlV9vO/l2Km+nS3lv9f39j7sOaBKCIpIpm3IEciO2PIqDq898f+1b6nrMcZaoX5aWn9PP61/iUV0+SS0yJuz4uj6B0Zh0264yRjOfzIxWnp/aWLLpjxJ9vWra89vVURydPKFvsv0/Qo/tn5e7SBbuMYkgwHI6mMnrt9hjn0BatWeFrUux5/UQtal2LPyDx/6bZRyk/tB3Jfxr1P5jDfvVZjlqjZZjnqjZPzR6lK9Mgj5jHjUyw5uE8MitoUhhQJGgwqj55PmSSSSdySTRKjiVHRcwLIjIwyrAqw8wRgj5Gh17mSex+Zra+u7Fyds4/FE+gkfiVgfgtZsG0nEyYPdk4mv1pNYoBQCgFAVz2i3vY8NumzgmMoPjIRH/AIqhkdRZXldQZCexWx7Ph+vxlldvyXEY/sH51DAqgQ6dVA77/wBodrbzyRXHaRhH0rJ2bMjd0ZwVychtQO3hUnkSdMk8sU6ZJ2fOFjKO5dQk+C6wGPwU4Yn0xUlOL7klki+GTMsgVSzHAAJJ9BvUiZkPsohN5xG6v5B7uSufBpScY/DGCvwNZsPvScjJh96bmzROYL3Rkawq6SXOdkCgs5YDyXB39fSsHtDLkeSOHE1723y/3Nr5VV7fketgUYxeSfbf+xQeBcKl40zSSs8PDlYhIlOGmIPVz4nzO+DlVxgmtPS9NCENMdl+bfmzzpzn1MtU+PI0XhnLNpbqFit4lx46AWPxZssfzNbVBLhFkYRjwj2ueB20mC9vExG4JjXI9QcZB9RXdKDinyjyfgwGCjMCOmWLEfBz3/mSPSs2bpMeR6uJea2f3/o7XoWwySgqXHk90fsnDjJ3ZsMBurjut8CP+X6VmydC8/udRUkt1JbP5P8Ax9ky6OZQ3x7ea5Rx3l6UYSaQ2SVDYwcb7g+O2N9xWTqer8GSzqN29N1vW+6fftvun2LseLWtF+p8xcvMzFpGyST1zv6tj+AI+NV4vYevI8nUy1b/AH+f9l9xPrKio41R2ngELDTIvar9l/c/oxhD8SCfWvdx4MeOOmCSRgnc3cnZ1RcLgUYWGIDyCKB8gKspHKRAcf5AsroE9kIZeqywgIwPmQNm/MfAioSxxZCWKMip8Gv7i2uzZXZ1zquq3m3/AGqAHusepJUNhuuVKknY15PWdM1LxoL+ZHf/AMl3Xzrh8l/SdQ4y8DI9nwaHZAXFuUl0sHVlcde62Rg/umtns/LLN08ZZGm35evH5E+phGM2ktjNPZDO1rfXdi5P1iM/aibQSPxKwPwUVbh2k4nnYHpk4mtTy6FZsE6QTgdTgZwPWtJrOBOL6jb4Q4uASCSBpwusA4zklcnY+B3rlkdXB+cIvneS4jkMbGKRQpQEd1o1YagWbvBi469ANhXEwnuzMuN/5pzJC/QTGMn/AMRTAf6wzVEvdyozS93MmbDWk1igFAKAUBQfbXcaeHBftzIvyDP/AIKpzuoFHUP3Cd9n0GjhtoPOFW/njX/iqeNVFE8SqCPmHnHhxXH0q3XO5VpFUgnchgT1yTn1ruqJ3XE8oOF8Mu3DwLavJE6Prh0FgVbUNRTzKkb+tcqEuDlQlxR6+0S87Lht03nGUH/iER/46ZHUWMrqDIP2K2ejh5fxlldvyXEeP6h+dQwKoEOnVQOb2mylLO6KsfdVceQedQ3z3HwNeVGK/i5tS/C6Xlct/uzb1ba6Wq7r9C68CtEtbSKPIVIolBJwBsuWYnpuckmvZiqVGeK0xSIHi/PkcQBURqh3V55DGHH2o41R5XHroVT4EiovIkQllSIpPabGTgTWpPgG+kRj+cYT88VHxl5kfHXmvzJ/hvNvajIhEo+s1rNHOq/EZST5JU1OyanZL8P4vFOSqFtQGWR0eNwOmSsihseuK7akqJxknwQ3HW/jpHoAxOAOnVRvXzPtaVJfPT9Lb+XKW56vSr+/1r/J7z86Wgm7CNzNPlh2US6jlc5BY4QEYPVhX0ryK67njvJG67kVxLn5Yuoto/NZbkGQfuWyS/2hUXkSOPKkRUntVjHRoH9MXCD+d2LH+rUfGRDx1+7LJyzz1a3j9mrBJvBCQdWN+4fH4EBvHGN6nHJGWxZDLGWxDe1mDSbC5X+UjukUEeTd7HzjHzPnUcvZ+pDP+F+pZeXUUNKASWBxjwABIGK8j2PHHGeRRbbuq7JJtJHq9W5NRbWxnXGh9G5lhcbCUxn+kQwfqwzXqS93KmeNL3cyZsFaTWUWH2bxFEFxdXUioAFj7XEaADSAoAyAFOnOenxqrwl3ZT4K7tli5e5YtrHULZDGHxqGpmzpzg94nfvHpU4wUeCcYKPBnPtq/ZXllOOoB/3civ8A46oz7STKOo2kma+K0moUAoBQCgM19ux/zOD/AG4/4clUdR8Jn6n4S68qLixtR5QQj/drVsfhRdDaKK1xniclxKbDhoC6MLcXIHdgXpoQ+MmNtunoQSsJSbemJXKTb0w+5ZOXeCwWUfYQDGMM5O7sWyNbnxJ0n5YGwqcYqOyLIxUVSIH2wH/oub1aL/iqf7qhm+Blef4GdHsqTHCrb4SH5yuf76YfgR3B8CPPnjhPbxTRKneljIUgbFhh1yfMyKo/P1rzc0Y4+rTUfiTTaW3arfney/ybJReTp3G+Nyqc0856rK2IwcwxuyHcNKSyAOD1WNoZmKnqyxg7ZB3zyVE8+eX3UZczSTy5Zi8srAambdmY4GSfXHXYVl3kzJvJljXke4NoJeyZZ+2ZezfuEoAo1d7A2fP5ZPQVzI440tbpu+duP3+poh0uScLit7K3eQNBM6au/E7JqUkboSpKnrjIODXeGZ2tLo1T2M8buZ5J4pZnkRIwUEh1YJbHU978s1pwyk7Vmrp5ttplw41gADHQ9ScszZ3Jx0GAdvM9K8D2pSilXf6uV7v5Vf1fCo93pru/+kv7mCcx/wDW7r/bzf8AEavYyfEz5mfxM++Ccvz3Yk+jp2jR6MoCASHJGRnbAIGfjnwNcjBy4Oxg5cEjzTynLayOFUtDGiFpei6to2GT4mUHCjfBHhvUbUr09rX1TplmXp5Y3utqT+5XI3KkMpKspBUg4II3BBHQg+NCg2B+NHiUfC1YZcO1xPj/APGynT/WOwAHrWjJlSx6323/AH82b4fznCPr+hf+X4iI8smlidzjc+p/PNZvZONrBqlDTJvfzfq/zN/VSudJ2v0Mz9p4xxmxYdcW/wClwx/vrVl/1EeXm/1F++5sFajWVjhNgZ7a7DSyFp5buPJkY6AJpIlEYJITSqjoOu9QStP6laVp/U5uB8IFnfLElxczCSCV3WeXtNOiSIIRsMZ1yD1x6VyMdMqs5GOmVWVP2/L3bQ/7cfMR/wDKquo7FXU9jWYPdX4D+FaTUfdAKAUAoDOfbnHmxiPlcLn845BVHUfCZ+p+EtnJkmrh9ofO3iz/AEag/rVsPhRbD4UeY5NsQMC2jUfdBX+yRTRHyHhx8hwOyt7e4mhhieNikbtk5Vhl1BUlicghgQceHnkkknsIpJ0iO9rEJbhdxjqvZt+SyoT+mahm+Bkc/wADPj2RTauFwj7LSqf6Vm/gwph+BHMHwIsvFoC8Zw2nGTkjPgR/A1R12KWTC1GVV3+n7o2YJqM91Zg/tK4eYLg4/k5iZAPBXBIkUb7d9tePDXWeORzgm+eH81s/P5nn9Zj0ZKXD3R6cC5IE0ImaVTFLGRGyhgyShgO8MYwpVgd9xuPAirqOpx9OlKd7+n748ifTdFLMrTX9bNWupXks7d5gBJ3RLggjUAQxBHgSuR8RVHtmUMnT48l2tS3W+29nqdCpRm4yW9EBcch2oija71GZpZZXCNpDGZgSGONWlVVRsRvnzrf1efD08Yub5e317/JGHF0fi/S3/gi/Y9ZSQXl0sqBH7JSUVlbTl847pONugO+MVfh2bZmwRcZtMuvGk2BJ72dRA6AFsYz4nLfpXg+1INxV83q+Suqvzt/kz3eme/px+/TYzXl/lM3t9e9pHqh7S4GsSAFHEpK7A5BIyO8pG+cHFe3LHKTk41fqeDjxqU3q4LvybwRbe8zGNKi37GRWPeJjZAjnAAJK6gx26Lgb1m9n9b405Y5rTJdvQ9DL0ixVKG6aOa/4A3EHWM5FuZWknYHBIX3Yx494uST4aM9cVk9kYlklly+cn9ufzv8AIt9oJtQx9krMs5p5caxZUeaKSRsnTHqIVQcZJYDqQRgZ6Hfat709nfyPFy4pY2lIvnsx4Ji3BLaZLjcZycRIW0geWptb+vdrH1a8aUeljPS5b/Tel+Tf28z1PZ8PDxvM1ZrajAxXupUqKzH+fx2vH7JBvp+jg/lM0h/q1myf6qMmXfKvobDWo1lT4ry9O8jzWF8bbtDmRdCyxswAXUA3utgDOOuPPeoOL5iytxb3izr5W5aNqZJJZnubiXHaSvtsucKq5OlRknH/ALAIxrk7CGnl2yhe3tstZoOuJv1MQH99U9R2KOp7GuRrgAeQrSaj6oBQCgFAUz2u2uvhkxAyUaN/k4B/qsaqzK4Mpzq4M9vZVd9pwy3801of3XYD+riu4ncEdwu4I87n/K8ksiwtaRQh2CO6uZCM7HSO76eGcZp797B+I3tR8cJsrm3vojd3guWmjlRVESx6dJSTbSdxgNufSiTT3YipKW7ssnMFh9ItZ4f+0jdB8SpAPzxU5K1ROStNGe+wniGYbi3OzI4kAPk40kfkY/1qjp3s0UdM9mjUSK0Pc0mZ+07g+u2fRGQ0LCVNsgjOhgM5zlCHI+5jG1eNjiseaWKMWk9/S77erVN/KuxPrI+JhU7tr7nDyjzJepEIZeGgweaqtt13JxJpRjnfbTWueSGhxzJafWl+pm6eWa1pi/oXS3jUppGrs2ZXCkFmUg7qTHqU5HiD/wA68lYMcYvFCWrG2pKlKVU91smqa4/bPW1yfvyVSprlL5dyP5j4Vd3JPZSGHOxcRkuB5JqZAn4up6jT0rX4WrJ404SlLttsl6amvu9/kZ8mpx8OElFfm/scXInKrcOkkkZ3mMqhcaFTB14zntWzljirYdTKDvw5b/8Aj51/u8yjF0ig29a/P5+RNXziQZww72dgp3IY4Pe64B+XrXldXKOdcNb3xF7+86+Lmk/y8z08ScH249fT0KMeVJIrqS6gvHhd5GcYhG3aMZNJ/a4Yb+Ix6VpftbFF62pL6Lur8/I8/wD+syarjJfmXa04iCUkldBMuVcorBXGMZxuVOfDJ6dfKqftDo5Z454yqS2ez3X0T3RshgzKDhJWjn4lftFAEt0Mv2gjojMfHJlZSo8Ngx9KYnjeFYMeWMY96fvSffmqX3dHMrnGTyODk/yRmfHhe3csUMln2AZ1RHMRYjU2N5iPdBJJ06R1r0On6eOKCxw49Xf+PtR4/U5cuafvxr6Gx8t2qjOI9KoFSIkHOkDSAM+Shd/jUPZy8XLPNKFb7N8tf9V+Z6mdLHCOOL+aJ6vYMhjvLx+m8xTTDdIS5HliNRAPmTqFZY+9lb8jJH3szfka9cyaUZsE6QTgdTgZwK1GszOHid5BFax3HDbhVgYNK1uwlMmI3XJEZGCZGDnc9CKouSStGfVJJXFlp5S4sLya5nQSpEOyi7OQFSJFDO7ackAlZY1PnpHpVkXbbLIS1Nso3tKPb8ZsoBuB2Of3pSW/qqDVOXfIkUZd8iRsFaTWKAUAoBQHBx+w+kW00P8A2kboPiykA/PFckrVEZK00Z37CeIZiuLdtijrIAfvjSR+RT9ao6d7NFHTPZov/G+YLazANxKsQIJGc5bHXSACWIyNhvuKulJLkvlNR5KtLz5JPlrKzmkijKtLM2EGgYdtAbdiUzgbHcbVDxL+FFfit/Ci9xuGAIOQRkHzBq0uMalf/JPHix7sFwck+GmY7nyGmUZ9FHrWV+5k9GZP9PL6M2etRrOK6hGcku2ThVDaR0z9XG2ATuTWPNiTdycnb2SdLj0rbl7t/wBC6EnWyS9as/bWKPBaNFzkg4Azkbdfj41LDjwU5Yoq91su69fmcnKd1Js/LWZi+k5YAZZiMANnGkDrjqd/ma5iyTeTQ7aq2+N74S583/VicY6b/deYuUfVlNySMEnuqNsjGdyd98ePXamWOXVcOW1v2S2tVe7e/b67I7Bwr3v8tnPcLkY8z/5wqjKtSr1/90Ti6d/v4Tk4hOzkYXTEFcb7ZJU4GPTG2MjxrH1eXJklHStMFGXO29OlXpW1Wu90XYoKKdu5Wv1Iy30ah2m693bz/ZjA3I8a8vF4NrxvhuP1ehUuV+expnrp6Od/1ObiLKX7ukfh6dTj47Y3rB7QeN5f5df/AJ45dflVluFS0739Tp4hZIiDSSTjdidicgYA8sZOf41s63osGHCnC2/O9m9tkvlbv82VYcs5y3+x5WNpIVZ1bQoOM6iMnbbb4j51m6Lpc84PLjnpS2u2t/Lb5r7k8uWCkoSVssvAGdogzsWJJxnwwcfHw8a+r9kyyz6dTyybbvntTo83qlFZKijk5544LKylmz38aIvV22X5e8fQGvQyS0xsx5JaYtlV9iPBTHayXLDvTthc/YTIz+bl/iAKrwRqN+ZV08ajfmXfjHHILXs+3kWMSNoUscDOktuTsB3cZ8yKuckuS6UlHk7EmDLqQqwIypB2P5jO3rXSRz8Iu1nhSZFKiVVfBAzuBgnBI6Ab56YridqzkXasyrls/TeYppuqQmQjywgFuvzJ1Cs0feytmWHvZm/I2KtRrFAKAUAoBQGNWx/yZzCynaK4JA/DOdQ+Uw0/AVlXuZfmZF7mX5mm8w8M7bsHVEkeGUOFfYEEGNtyDuFcsPvKvTrWiSs0yVnseHqJJZmdgJI1R1yAgCajqyMMG77AtkbBdts12jtHJyxxu1n1w2rqyW+mMBTkadIxpPiuxXIz7tcjJPZEYyi9l2Ib2rcsG8tNca5mgy6AdWX66fEgAgeageNQzQ1RIZoao7Hx7KeaxeWwikbM8IAbPV06K/r5H13+sK5hnqVdxhyalT5RcbuUAaSGbPgoP8RsPmK5nyRS0tN35J/quPujTCLe6a+pDT8d7IBUt5SPALDK/wCqIU/r1RCWWKUYY1Fer3+yTX5nZyhdybb9F/f+xFXHM16f5OwuW8srHF/ad/4V3T1DW8vtGv1cit5Yr4YP6v8AtRHSca4w3u8OcfiuI/8ACEriw5e8pP6pfokReefbGv382cUl1x09LCIfGUnxz4XA8d6qfR3yn/zl535+Y/ieo/2r7I8tXHP+4Qf0h9R/3n1PzNVv2dB/hf8Ayl6+vq/uzv8AGdV5L7I+kbjH1+Gxkfdlx4Y8ZmqD9k4ZKnB/8n8vMlHruqXZfkeqSX/1+FSj8FxGf0Kn+NZ5ewcD41L6r+xdH2jn7wR0xvIfftLyP4whx/umZv6tZ8n/AMff4Zv6r+z/AKF8faX+6DJO0E2nCK5HUBo3Qj1CyqpPyNVLo/aHTw0xSkufOvo6/R+hcuowZHfD9di18JTTCg+6M5GN/Hr65r6ToIaOmhH0X37/AJmDO7yN+pkPN983GeJR2du37CIkFx022kk8sAd1fM/irs34k9K4POm/EnpXBsdlarFGkcY0oihVHkAMAfKtKVGtKlR4XnD4Lhf2sccq4IGtQwwTvjPqBv6CjSYaT5Kpe+zmJcmzmntdRxIkcjdmyk97IJyDpzgg7eVVvEu2xU8K/DsTvNnFFsrGWVcDQmmMeGo9xB8NRH5VKctMbJzlpjZTvYdwjRbS3DdZm0r+GPIz+blh+6Kq6eNRvzKemjUbNMrQaRQCgFAKAUBm3tr4EZLdLpB34Dh8ddDEb7fZfSfQFjVGeNq12M/UQtX5Fp5F4+L6zjlJ/aAaJR5Oux+GdmHowqzHLVGyzHPVGyqc78JmMc817cPLDG6LbW0YCLKSV0iXG7Ek6TjGMFhjpUJxfMmV5Iurkye4XYXH0uI/Ro7W1gikQKrqxcyFDgBQMKCgO/8AftJJ3xsWJPVxSLbVhYY7z5y/Nwy6HEbLaMtmRQNkZuoIH+jf9CfDu4y5IuD1xMmWDg9cTRuUuZoeIQiWM4YYEkZPeRvI+YPg3j8cgXwmpK0aITU1aJypkxQCgFAKAUAoBQCgMw9pvOxBNhZktM50SMm5XO3Zpj656E/V6dfdz5cn4Y8mbNl/DHksHs55PHD4Mvg3EmDIR9XyRfQeJ8TnwxizFj0IsxY9C9Sy8QuEVCHlWLVkBiwU5P2S22amyxspo4FfcP71hL9Kt+v0Wdu8B1/ZSfwB2/Ear0yjxuVaZR+HdEvytcyXbtdvG8A09ikTHvd1jrZx6OCq5GQAx+uRUou9yUG5blH9r/E2ubmDh0G7alLjw1vsgOOgVSWPowPhVOZ21BFOd6moI1Hg/DltoI4E92NAo9cDqfUnf860JUqNMVSpHZXTooBQCgFAKA8rq3WRGjcBkdSrA9CCMEH8jRqzjVmN8r3bcF4pJaTMfo8pADHpgk9nJ5eaN+f2ayw/lz0vgyQfhT0vg1XjnB1uTAW/0EyzAeBKhhv8NWoeoFaHGzVKN0R/EOYDIxgsiryAZlm96KAYzk49+QjpGPicDrxy7I45dkcvs1vmbhcU88hZmMzu7nP+lfcnwAA+AHkBXMbuNsjilcLZa5oldSrAMrAhgRkEHYgg9RirC0x/mXk+54XN9M4aWMQ3ZBlig8VYfXj/AFHXw1DLLG4PVEyTxvG9UC3cme0a3vQqSEQ3B20Me65/1bHr+E7/AB61bDKpfMtx5lL5l1q0uFAKAUAoBQHjeXaRIZJHVEXcsxAA+JNcbo43XJlPNXtElu3+icLVyX7plUEOw8ezB9webtgj7vWs88rl7sDNPM5e7Asfs95ASxAmmxJdEdeqxg9QmepPi35DAzmzHiUd+5ZixKG75LtI+AT5An5b1aXFS4Zy/a8Qt0ubmMTyToHJZidAYZ7OPBGgJ7u2CSCTuSarUVJWypQU1bP3k7hj2VxPZh2ktgkc0Go5MetnUx58spkfn45pBaW0IR0tx7ExzPxuOxtnnfHdGEXpqc9FHxPXyGT4VKUlFWTnJRVmfeyLgrzzS8SuO8zMwiJ8WJ77j0HuD94eAqjDG3rZnwRt62axWk1CgFAKAUAoBQCgKd7TOUvp9vmMf5xFkx/eHjGfjjbyIHgTVWWGpFWbHrXqRfso5x7dPodwSLiIYQt1dV2wc7616EdSN/Oo4cl+6+SOHJfuvkud/AkMFwyALqWSRseLaN2+JxvVz2Ra9kyncm8FmuLG2hnVobREGqPo85JLHXjdYt/d6v44Gxrgm4pMrxpuKT4LfxHittZRqJHWNdljTqx8AqKMk9QMAbVNtRLHJR5JSpEiic3ezG2uy0kX+bzHclRlGP3k23PmMeZzVM8KlxsUTwRlxsVNbzjXCO66m4gHicyoB6MMSJ+9sPKq7yQ9Su8uP1ROcJ9sds4AnikiPiVxIvzGG/q1NdRHuTXUx7ljtfaFw6QbXSD8YZP7YFTWWD7lizQfc6W524eP/vIPykB/hXdcfM74kPMjL32ncOj6TGQ+UcbH9SAv61F5oLuQeeC7lW4j7XZJW7OxtWZz0L5dvyjj/wDV+VVvO38KK31De0Uc9vyRxLibiTiEzRR9QrYLD8Ma9xNtsnfzBrnhzn8TOeFOe82aXy3yzbWKaYI8E+853dvxN/cMAeArRGCjwaIQjHg+OK3rPcJZxOY2aNpZJBjUsYYIAmdtTMepBACt44o3vR1vejo4RwOK119lrAc6nDSNJqbprJkJOogYJzvt5CiilwFFLgrdvyhdWsjf5PvFit3JbsJY+0VCdzo3BA9NvXNRUGn7rILG4v3XsWThliLdHeWUySN3pZnwudI8ANkRRnCjYbk5JJM0qJpUZLxW7k4/xBYYSy2kWe95L0Mhz9ZvdUHoPD3qytvLKlwZZN5Z0uDZrG0SGNIo1CoihVA8ABitSVbGtKlSPeunRQCgFAKAUAoBQCgMv9pnJjh/8oWWVmQ6pVTqSP8ASJ94fWHiN+udWfLjd6o8mbLjd648k97PeeE4hHofCXKjvp4MPtp6eY8PhgmePIpr1LMWVTXqT3Go7ptK27xxhjh3ZNToN+8gJ0k9Bhthue97tTd9ibvsUa/4IV4jaWxPbapTdSTOSZisIJVJT0Khz3dOF8NIxlq3H3kvqUuPvKP1LdzbdvbRNdCcRrCpJjZAySZI2O4YMThVIYAE7hulWSdKy2b0qz74FzD24jWWGS3lkTtFRxkFcAkq67bagCG0sPKkZXyIyvlUTanO46VImRPFOV7O5JM1tE7Hq2kBv5ww361Fwi+URcIvlFeuPZVw5uiSJ+GVv8ear8CBW8EDwX2RWGfenPoZB/ctPAgc/h4EhZ+zTh0Zz9H1n77uw+ROP0rqwwXYksMF2LNYcPigXTDEka+SKFH6CrEkuCxJLg9Jp1TSGYAscKCdyfIeZrp09aApPO9hcxXMPEbNO1eJDFNCOskZOrC43yCSdsnODg4INU009SKciaeuJ1WXOvbriC0ummP1HjMaqfvyN3QPhk+QJ2qSnfCJLJfCJvgdm8EAWWTW+Xd26KC7tIQueiLqwM+AFSSpE4qkZbztzVLxSYcP4eC0ZOHcbCTHU58Il6k/W+GNWec3N6YmbJNzeiJo3J3LMfD7cRJ3nO8smMF28/QDoB4D1yTdCCiqL8cFBUidqZMUAoBQCgFAKAUAoBQCgMu589n7rJ9N4dlJVOto02OfF4vveaeO+N9jnyYneqPJmy4neqHJ3ci+0lLjEF3iG4B0hj3UkPTG/uvnbSep6eQljzJ7PkljzJ7S5Lk3B4vpIugMTCMxFvNCQ2CPRhkH4iraV2W6Vdla5ntJby+traSNks0JmkZsaZmT3YxgnzyVOCRqOO7moSTlJLsQmnKSXYtXFr1LeGSd+kSMx88AZwPjgfpU26VljdKypclMLLhhvLlmBk13Em5wO0OpVRScDIIwPNqrh7sbZVj92Gp/MluH3t9NAs6pAmtdaQOH1YIyoaUHCsRjP7M46b1JNvcmnJqzo5e5jS7t2mVWRoyySxtjUjp1UkbHwwfXw6V2MrViM9Ss9eXeYIb6ATW7ZB6qdmVse6+M4Pz8xkUjJSVo7GakrR98C4obhXYpo0SSRY1asmJzGx6DbUpx6eVdTsRdkNb82EcRktZV0xMwS3l8GkWNHeMnz/aDHqCN9qhr96mRWT3qZze0mxMaRcQhUdvaSLIxAGp4/ddSfLSc+gB86ZF+JdjmVUtS7Fqh4lEyRSBhom09mftahqGPiKnaLLR1106cvEeIRW8bSzOsca9WY4H/ALk+AG5rjaW7ONpK2ZDzBzRdcZlNnYIywfXJ21D7Up+qn3ep9T3RmlOWR6YmWU5ZHpjwaLyXyjDw6LSnflbHaSkYLHyHko8B/E1fCCgqRfjxqCLHUywUAoBQCgFAKAUAoBQCgFAKApfO3s8gvsyJiG4+2B3X9JF8fLUN/iBiqsmJS+ZTkwqW/cpdhzVxDgziC+jaWDohJycf6qTowx9Rtxt7tVKc8e0uCpZJ49pcGmcu812t6P2EoLYyY27rj4qd/wAxketXxnGXBojkjLg+ubOAfTrdoDK8StjVpAOrBBAbIzjIHQiuyjqVCcdSo8+beBG7sJbZdKsyDT4KGQhlH4cqB8K5OOqNDJDVGjn4XzEEt1E8M8c8aBXiELuSwGP2ZQFXBPQg433xvRS23OKe25z8kcFlgtrh5wFmuZZZ3TOdGsbLkbEjGT8ceFchFpO+5zHFpO+5AcH4FKtpZ3/DyBcfRoRNET3LgKgBDeT7HDedc00ric0NLVH/ALLJyDfCS2llKmIG4nZlfYoS5Zg2emCTmu43asljdqyKtOWRf2kpledHeeeWIEFBG3aN2bqNKs3c0nJJ6nGPDmnUtyOjVHcsfB7e5ktOyvRH2hQo7I2oNkFSSCoAJHUDIzn4VNJ1TJxTqpH5wXla1s1XQmTGCFeRi7KPHSW2QHxC4HpRQSEYRjwV7mn2o2tsCsBFzKPsn9mPxP0PwXP5VXPNGPG5XPPGPG5VLHlriPGpFmvXaG36qMadv9VGemR9dvT3qrUJ5N5cFahPI7lwavwHgcFnEIoECL1PiWP2mPUn/wCdK0RioqkaYxUVSJGpEhQCgFAKAUAoBQCgFAKAUAoBQCgPC8tI5kMcqK6N1VgCD8QaNWcavkzjmH2Rxse0spTA4OQjElM/dYd9N/HvVnlgXMdjPPp1zHYiF41xvhm08ZuIh9ZgZBjz7RO8Pi/yqOrJDncjqyw53JnhXtjtnwJ4ZIj4lCJF+ezf1akuoj3JR6mPcs9lz7w6X3buNf8AaEx/8QCrVki+5assH3JVeKW0owJoZFPhrRgf1qVpkrTPSOeBB3WiUdTgqB+lNjuyOW45js4/furdfjKgP8a45RXc45xXchOIe03h0WcTGU+UaM36kBf1qDzQXcg88F3Ktf8Atfkkbs7K0LMfdL5Zv6OP/wBVVvPfwoqfUN7RRyf/AExxjihzdymCE/VfYY9Ik6kffIPrXNGSfxHNGSfxbF35Y9ndnZ4fT20o/wBJJg4P3V91fj19auhijEuhhjEt1WFooBQCgFAKAUAoBQCgFAKAUAoBQCgFAKAUAoCI4pyxZ3BJmtonY/WKAN/OGG/WouEXyiDhF8orV57JuHv7gmi/BIT/AMQNVbwQZW+ngyKm9i9ufduZR+JUb+AFR/h4+ZH+Gj5nkPYrF/3p/wCiX/nT+HXmc/hl5nZb+xq1HvTzt8NC/wCEmn8PE6umiTVh7M+HRb9gZD5yOzf1c6f0qawwXYsWCC7FnseHxQLphjSNfJFCj5KKsSS4LEkuDprp0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26926_10150107717400315_683580314_11460680_81064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175" y="1065503"/>
            <a:ext cx="2730811" cy="2213466"/>
          </a:xfrm>
          <a:prstGeom prst="rect">
            <a:avLst/>
          </a:prstGeom>
        </p:spPr>
      </p:pic>
      <p:pic>
        <p:nvPicPr>
          <p:cNvPr id="2063" name="Picture 15" descr="http://upload.wikimedia.org/wikipedia/commons/b/b2/Kyonggi_University_U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28" y="4172831"/>
            <a:ext cx="2279104" cy="13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d-a.akamaihd.net/hphotos-ak-frc3/t1/260466_10150675415400315_30030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065503"/>
            <a:ext cx="2810866" cy="21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a-a.akamaihd.net/hphotos-ak-ash2/t1/264724_137445962999402_582438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16" y="3876470"/>
            <a:ext cx="1436527" cy="14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en/thumb/b/b5/University_of_Suwon_Symbol.jpg/220px-University_of_Suwon_Symb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838370"/>
            <a:ext cx="1517049" cy="15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v/t1.0-9/19710_10155283020550315_2305391458736676339_n.jpg?oh=382c23985647c3d06e05c59d11e32d8f&amp;oe=57CF06A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0"/>
          <a:stretch/>
        </p:blipFill>
        <p:spPr bwMode="auto">
          <a:xfrm>
            <a:off x="8688288" y="1065502"/>
            <a:ext cx="2834640" cy="19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Work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 </a:t>
            </a:r>
            <a:r>
              <a:rPr lang="en-CA" dirty="0" err="1"/>
              <a:t>Darakwon</a:t>
            </a:r>
            <a:r>
              <a:rPr lang="en-CA" dirty="0"/>
              <a:t> Publishing (Author, Editor, Advisor)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o-KR" altLang="en-US" dirty="0"/>
              <a:t>대학수학능력시험 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International Graduate School of English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Editor at Asian EFL Journal &amp; Asian ESP Journal</a:t>
            </a:r>
          </a:p>
        </p:txBody>
      </p:sp>
    </p:spTree>
    <p:extLst>
      <p:ext uri="{BB962C8B-B14F-4D97-AF65-F5344CB8AC3E}">
        <p14:creationId xmlns:p14="http://schemas.microsoft.com/office/powerpoint/2010/main" val="16563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780" y="2552700"/>
            <a:ext cx="5490208" cy="3937000"/>
          </a:xfrm>
        </p:spPr>
        <p:txBody>
          <a:bodyPr>
            <a:noAutofit/>
          </a:bodyPr>
          <a:lstStyle/>
          <a:p>
            <a:r>
              <a:rPr lang="en-US" sz="1200" dirty="0"/>
              <a:t>Hiver, P., &amp; Whitehead, G. (</a:t>
            </a:r>
            <a:r>
              <a:rPr lang="en-US" sz="1200" i="1" dirty="0"/>
              <a:t>under contract</a:t>
            </a:r>
            <a:r>
              <a:rPr lang="en-US" sz="1200" dirty="0"/>
              <a:t>). Teaching metacognitively: Adaptive inside-out thinking in the L2 classroom. In C. </a:t>
            </a:r>
            <a:r>
              <a:rPr lang="en-US" sz="1200" dirty="0" err="1"/>
              <a:t>Bjørke</a:t>
            </a:r>
            <a:r>
              <a:rPr lang="en-US" sz="1200" dirty="0"/>
              <a:t>, M. </a:t>
            </a:r>
            <a:r>
              <a:rPr lang="en-US" sz="1200" dirty="0" err="1"/>
              <a:t>Dypedahl</a:t>
            </a:r>
            <a:r>
              <a:rPr lang="en-US" sz="1200" dirty="0"/>
              <a:t>, &amp; Å. </a:t>
            </a:r>
            <a:r>
              <a:rPr lang="en-US" sz="1200" dirty="0" err="1"/>
              <a:t>Haukås</a:t>
            </a:r>
            <a:r>
              <a:rPr lang="en-US" sz="1200" dirty="0"/>
              <a:t> (Eds.), </a:t>
            </a:r>
            <a:r>
              <a:rPr lang="en-US" sz="1200" i="1" dirty="0"/>
              <a:t>Metacognition in Language Learning and Teaching</a:t>
            </a:r>
            <a:r>
              <a:rPr lang="en-US" sz="1200" dirty="0"/>
              <a:t>. New York, NY: Routledge.</a:t>
            </a:r>
          </a:p>
          <a:p>
            <a:endParaRPr lang="en-US" sz="1200" i="1" dirty="0"/>
          </a:p>
          <a:p>
            <a:r>
              <a:rPr lang="en-US" sz="1200" dirty="0"/>
              <a:t>Hiver, P., &amp; Whitehead, G. (</a:t>
            </a:r>
            <a:r>
              <a:rPr lang="en-US" sz="1200" i="1" dirty="0"/>
              <a:t>under contract</a:t>
            </a:r>
            <a:r>
              <a:rPr lang="en-US" sz="1200" dirty="0"/>
              <a:t>).  Sites of struggle: The co-construction of language teacher agency and teacher identity through classroom practice. In H. </a:t>
            </a:r>
            <a:r>
              <a:rPr lang="en-US" sz="1200" dirty="0" err="1"/>
              <a:t>Kayi-Aydar</a:t>
            </a:r>
            <a:r>
              <a:rPr lang="en-US" sz="1200" dirty="0"/>
              <a:t>, X. Gao, E. Miller, M. Varghese, &amp; G. </a:t>
            </a:r>
            <a:r>
              <a:rPr lang="en-US" sz="1200" dirty="0" err="1"/>
              <a:t>Vitanova</a:t>
            </a:r>
            <a:r>
              <a:rPr lang="en-US" sz="1200" dirty="0"/>
              <a:t> (Eds.), </a:t>
            </a:r>
            <a:r>
              <a:rPr lang="en-US" sz="1200" i="1" dirty="0"/>
              <a:t>Theorizing and Analyzing Language Teacher Agency</a:t>
            </a:r>
            <a:r>
              <a:rPr lang="en-US" sz="1200" dirty="0"/>
              <a:t>. Bristol, England: Multilingual Matters.</a:t>
            </a:r>
            <a:endParaRPr lang="en-US" sz="1200" i="1" dirty="0"/>
          </a:p>
          <a:p>
            <a:endParaRPr lang="en-US" sz="1200" i="1" dirty="0"/>
          </a:p>
          <a:p>
            <a:r>
              <a:rPr lang="en-US" sz="1200" dirty="0"/>
              <a:t>Whitehead, G. &amp; </a:t>
            </a:r>
            <a:r>
              <a:rPr lang="en-US" sz="1200" dirty="0" err="1"/>
              <a:t>Greenier</a:t>
            </a:r>
            <a:r>
              <a:rPr lang="en-US" sz="1200" dirty="0"/>
              <a:t>, V. (under review). Investigating learners’ perceptions of language teacher leadership</a:t>
            </a:r>
            <a:r>
              <a:rPr lang="en-US" sz="1200" i="1" dirty="0"/>
              <a:t>. TBA. </a:t>
            </a:r>
          </a:p>
          <a:p>
            <a:endParaRPr lang="en-US" sz="1300" i="1" dirty="0"/>
          </a:p>
          <a:p>
            <a:pPr marL="0" indent="0">
              <a:buNone/>
            </a:pPr>
            <a:br>
              <a:rPr lang="en-US" sz="1300" dirty="0"/>
            </a:br>
            <a:endParaRPr lang="en-CA" sz="13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69988" y="2552700"/>
            <a:ext cx="5325111" cy="350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Gang, Y.S., Kim, H.D., Whitehead, G., Goo, Y.S., </a:t>
            </a:r>
            <a:r>
              <a:rPr lang="en-US" sz="1300" dirty="0" err="1"/>
              <a:t>Gwon</a:t>
            </a:r>
            <a:r>
              <a:rPr lang="en-US" sz="1300" dirty="0"/>
              <a:t>, H.Y., Han, G., &amp; Hong, G.M. (in-press). Middle School English 1. Seoul, South Korea: </a:t>
            </a:r>
            <a:r>
              <a:rPr lang="en-US" sz="1300" dirty="0" err="1"/>
              <a:t>Darakwon</a:t>
            </a:r>
            <a:r>
              <a:rPr lang="en-US" sz="1300" dirty="0"/>
              <a:t>.</a:t>
            </a:r>
            <a:endParaRPr lang="en-US" sz="1300" i="1" dirty="0"/>
          </a:p>
          <a:p>
            <a:pPr marL="0" indent="0">
              <a:buNone/>
            </a:pPr>
            <a:endParaRPr lang="en-US" sz="1300" dirty="0"/>
          </a:p>
          <a:p>
            <a:r>
              <a:rPr lang="en-US" sz="1400" dirty="0"/>
              <a:t>Whitehead, G. (2017). Teachers’ voices: Obstacles to Communicative Language Teaching in South Korea. </a:t>
            </a:r>
            <a:r>
              <a:rPr lang="en-US" sz="1400" i="1" dirty="0"/>
              <a:t>Asian EFL Journal. 19(4).</a:t>
            </a:r>
            <a:br>
              <a:rPr lang="en-US" sz="1400" i="1" dirty="0"/>
            </a:br>
            <a:endParaRPr lang="en-US" sz="1300" dirty="0"/>
          </a:p>
          <a:p>
            <a:r>
              <a:rPr lang="en-US" sz="1300" dirty="0"/>
              <a:t>Whitehead, G. (2016). The rise and fall of the National English Ability Test: Examining Korean high school English teachers’ perspectives. </a:t>
            </a:r>
            <a:r>
              <a:rPr lang="en-US" sz="1300" i="1" dirty="0"/>
              <a:t>Asian EFL Journal., 18(4), 124-155.</a:t>
            </a:r>
          </a:p>
          <a:p>
            <a:endParaRPr lang="en-US" sz="1300" dirty="0"/>
          </a:p>
          <a:p>
            <a:r>
              <a:rPr lang="en-US" sz="1300" dirty="0" err="1"/>
              <a:t>Greenier</a:t>
            </a:r>
            <a:r>
              <a:rPr lang="en-US" sz="1300" dirty="0"/>
              <a:t>, V. &amp; Whitehead, G. (2016). Towards a Model of Teacher Leadership in ELT: Authentic Leadership in Classroom Practice. </a:t>
            </a:r>
            <a:r>
              <a:rPr lang="en-US" sz="1300" i="1" dirty="0"/>
              <a:t>RELC Journal, 47(1)</a:t>
            </a:r>
            <a:r>
              <a:rPr lang="en-US" sz="1300" dirty="0"/>
              <a:t>, 79-95 DOI: </a:t>
            </a:r>
            <a:r>
              <a:rPr lang="en-US" sz="1300" i="1" dirty="0"/>
              <a:t>10.1177/0033688216631203. </a:t>
            </a:r>
          </a:p>
          <a:p>
            <a:pPr marL="0" indent="0">
              <a:buNone/>
            </a:pPr>
            <a:br>
              <a:rPr lang="en-US" i="1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331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8" descr="http://upload.wikimedia.org/wikipedia/commons/f/f7/St-Anne's_College_Oxford_Coat_Of_Arms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4" name="Picture 2" descr="http://mcdn1.teacherspayteachers.com/thumbitem/Icebreaker-Its-Question-Time/original-51921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2" y="764704"/>
            <a:ext cx="7078166" cy="5318738"/>
          </a:xfrm>
          <a:prstGeom prst="roundRect">
            <a:avLst>
              <a:gd name="adj" fmla="val 871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rtialartsbusinessmagazine.com/wp-content/uploads/2013/12/3419755539_5024d2a4da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930084"/>
            <a:ext cx="3744416" cy="2145462"/>
          </a:xfrm>
          <a:prstGeom prst="roundRect">
            <a:avLst>
              <a:gd name="adj" fmla="val 1157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 rot="20237107">
            <a:off x="4110525" y="4491237"/>
            <a:ext cx="2314766" cy="997168"/>
          </a:xfrm>
          <a:prstGeom prst="rect">
            <a:avLst/>
          </a:prstGeom>
          <a:solidFill>
            <a:srgbClr val="12A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George!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http://fc04.deviantart.net/fs71/f/2011/278/3/1/question_makrs_cutie_mark_by_rildraw-d4byew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0" y="764704"/>
            <a:ext cx="3730906" cy="29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b="1" dirty="0"/>
              <a:t>Website</a:t>
            </a:r>
            <a:r>
              <a:rPr lang="en-CA" dirty="0"/>
              <a:t>: profgwhitehead.weebly.com</a:t>
            </a:r>
          </a:p>
          <a:p>
            <a:r>
              <a:rPr lang="en-CA" b="1" dirty="0"/>
              <a:t>Email</a:t>
            </a:r>
            <a:r>
              <a:rPr lang="en-CA" dirty="0"/>
              <a:t>: prof.gwhitehead@gmail.com</a:t>
            </a:r>
          </a:p>
        </p:txBody>
      </p:sp>
      <p:pic>
        <p:nvPicPr>
          <p:cNvPr id="3074" name="Picture 2" descr="QR Tag for current URL open in your web brow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2057399"/>
            <a:ext cx="3925385" cy="39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394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바탕</vt:lpstr>
      <vt:lpstr>돋움</vt:lpstr>
      <vt:lpstr>Arial</vt:lpstr>
      <vt:lpstr>Garamond</vt:lpstr>
      <vt:lpstr>Times New Roman</vt:lpstr>
      <vt:lpstr>Wingdings</vt:lpstr>
      <vt:lpstr>Organic</vt:lpstr>
      <vt:lpstr>English Education</vt:lpstr>
      <vt:lpstr>About me</vt:lpstr>
      <vt:lpstr>PowerPoint Presentation</vt:lpstr>
      <vt:lpstr>PowerPoint Presentation</vt:lpstr>
      <vt:lpstr>PowerPoint Presentation</vt:lpstr>
      <vt:lpstr>Additional Work </vt:lpstr>
      <vt:lpstr>Publications</vt:lpstr>
      <vt:lpstr>PowerPoint Presentation</vt:lpstr>
      <vt:lpstr>Contact </vt:lpstr>
      <vt:lpstr>English Education</vt:lpstr>
      <vt:lpstr>The course</vt:lpstr>
      <vt:lpstr>Course Topics</vt:lpstr>
      <vt:lpstr>Course Evaluation</vt:lpstr>
      <vt:lpstr>Attendance</vt:lpstr>
      <vt:lpstr>Participation</vt:lpstr>
      <vt:lpstr>Additional Details and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Education</dc:title>
  <dc:creator>Whitehead, George E.K. (Prof.)</dc:creator>
  <cp:lastModifiedBy>Whitehead, George E.K. (Prof.)</cp:lastModifiedBy>
  <cp:revision>8</cp:revision>
  <dcterms:created xsi:type="dcterms:W3CDTF">2017-03-06T04:57:01Z</dcterms:created>
  <dcterms:modified xsi:type="dcterms:W3CDTF">2017-03-06T06:24:01Z</dcterms:modified>
</cp:coreProperties>
</file>