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4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FD5B61A-AAED-4604-9664-31436768515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11B823A-E4F6-43BB-842A-1CECD9FD4F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Did You Hear that Noise Downstairs?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cinemachaat.files.wordpress.com/2013/12/the-thieves-aerial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76600"/>
            <a:ext cx="68580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just got back from your honeymoon in Indonesia and as you get to your apartment door you see that the door is slightly open.  When </a:t>
            </a:r>
            <a:r>
              <a:rPr lang="en-US" altLang="ko-KR" dirty="0" smtClean="0"/>
              <a:t>you</a:t>
            </a:r>
            <a:r>
              <a:rPr lang="ko-KR" altLang="en-US" smtClean="0"/>
              <a:t> </a:t>
            </a:r>
            <a:r>
              <a:rPr lang="en-US" smtClean="0"/>
              <a:t>look </a:t>
            </a:r>
            <a:r>
              <a:rPr lang="en-US" dirty="0" smtClean="0"/>
              <a:t>down there are muddy footprints leading inside your apartment.  You slowly and quietly open the door and see a thief in your kitchen. What would 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925763"/>
          </a:xfrm>
        </p:spPr>
        <p:txBody>
          <a:bodyPr/>
          <a:lstStyle/>
          <a:p>
            <a:r>
              <a:rPr lang="en-US" dirty="0" smtClean="0"/>
              <a:t>What are 5 tips that you would give people to keep their home safe while they are travelling?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Have you ever had something stolen from you?</a:t>
            </a:r>
          </a:p>
          <a:p>
            <a:endParaRPr lang="en-US" dirty="0" smtClean="0"/>
          </a:p>
          <a:p>
            <a:r>
              <a:rPr lang="en-US" dirty="0" smtClean="0"/>
              <a:t>Are you ever worried about someone breaking into where you live?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fbcdn-sphotos-e-a.akamaihd.net/hphotos-ak-ash4/307549_398623916881604_8152721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855"/>
            <a:ext cx="93726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mblr_l7sz8t4XTE1qch0sao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7239000"/>
            <a:ext cx="609600" cy="609600"/>
          </a:xfrm>
          <a:prstGeom prst="rect">
            <a:avLst/>
          </a:prstGeom>
        </p:spPr>
      </p:pic>
      <p:pic>
        <p:nvPicPr>
          <p:cNvPr id="1026" name="Picture 2" descr="http://upload.wikimedia.org/wikipedia/commons/5/5e/Sungkyunkwan_University_Suwon_Dormitory_and_Engineering_Building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652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bcdn-sphotos-e-a.akamaihd.net/hphotos-ak-ash4/307549_398623916881604_8152721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855"/>
            <a:ext cx="93726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5/5e/Sungkyunkwan_University_Suwon_Dormitory_and_Engineering_Building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652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grumpyowl.com/wp-content/uploads/2010/09/sneak-thie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r="17829"/>
          <a:stretch/>
        </p:blipFill>
        <p:spPr bwMode="auto">
          <a:xfrm>
            <a:off x="-1009285" y="5316855"/>
            <a:ext cx="712185" cy="9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umblr_l7sz8t4XTE1qch0sao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1150" y="457200"/>
            <a:ext cx="63246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Last night a thief came to the University!!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54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602 C 0.02257 0.0081 0.04513 0.0088 0.06753 0.01111 C 0.08055 0.01227 0.09548 0.02037 0.10868 0.02361 C 0.13489 0.03843 0.16736 0.03518 0.19583 0.03843 C 0.22621 0.04722 0.25329 0.04931 0.28507 0.05093 C 0.30277 0.05787 0.32326 0.05926 0.34166 0.06111 C 0.36545 0.06018 0.38941 0.05995 0.41336 0.05856 C 0.43576 0.05694 0.45052 0.02593 0.46996 0.01852 C 0.47482 0.00162 0.46823 0.01991 0.47864 0.00602 C 0.48211 0.00139 0.48454 -0.00394 0.48732 -0.00903 C 0.48923 -0.01204 0.49045 -0.01551 0.49166 -0.01898 C 0.4934 -0.02384 0.49618 -0.03403 0.49618 -0.0338 C 0.49479 -0.06019 0.49149 -0.09514 0.49618 -0.12153 C 0.49687 -0.12546 0.50694 -0.12778 0.5092 -0.12894 C 0.51718 -0.13357 0.52795 -0.13588 0.53524 -0.14144 C 0.55642 -0.15764 0.62257 -0.15116 0.63107 -0.15139 C 0.64427 -0.15509 0.63888 -0.15069 0.64409 -0.16898 C 0.64479 -0.17153 0.64635 -0.17639 0.64635 -0.17616 C 0.64583 -0.1787 0.6434 -0.19514 0.64184 -0.19653 C 0.63524 -0.20208 0.63107 -0.20139 0.62448 -0.20139 L 0.63975 -0.2088 " pathEditMode="relative" rAng="0" ptsTypes="fffffffffffffffffff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9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75 -0.20879 C 0.69114 -0.20787 0.74427 -0.22129 0.79392 -0.20324 C 0.80642 -0.19861 0.83472 -0.18287 0.846 -0.17546 C 0.8533 -0.1706 0.86684 -0.15879 0.86684 -0.15879 C 0.87534 -0.14166 0.86597 -0.15833 0.87725 -0.14491 C 0.88159 -0.13958 0.88975 -0.12824 0.88975 -0.12824 C 0.89357 -0.11296 0.89843 -0.09907 0.90225 -0.08379 C 0.90468 -0.07384 0.90503 -0.06273 0.9085 -0.05324 C 0.90955 -0.05023 0.91163 -0.04791 0.91267 -0.04491 C 0.91996 -0.02291 0.9118 -0.03264 0.92309 -0.02268 C 0.92708 -0.00648 0.92205 -0.02129 0.93142 -0.00879 C 0.93316 -0.00648 0.93385 -0.00278 0.93559 -0.00046 C 0.94149 0.00741 0.94132 0.00324 0.94809 0.00787 C 0.9618 0.0169 0.9467 0.00949 0.96059 0.02176 C 0.96718 0.02755 0.97586 0.02755 0.9835 0.03009 C 0.98923 0.03195 0.99461 0.03588 1.00017 0.03843 C 1.01545 0.03588 1.03923 0.03611 1.05225 0.02176 C 1.07465 -0.00278 1.05868 0.0088 1.07517 -0.00602 C 1.08507 -0.01481 1.0967 -0.01898 1.10642 -0.02824 C 1.11475 -0.03611 1.11614 -0.04954 1.12309 -0.05879 L 1.12725 -0.04213 " pathEditMode="relative" ptsTypes="fffffffffffffffffffAA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hutterstock.com/display_pic_with_logo/467524/467524,1281623041,1/stock-photo-robber-takes-money-from-stolen-wallet-isolated-on-white-background-589136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5257800" cy="69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010150" y="285750"/>
            <a:ext cx="3829050" cy="3200400"/>
          </a:xfrm>
          <a:prstGeom prst="wedgeRoundRectCallout">
            <a:avLst>
              <a:gd name="adj1" fmla="val -70430"/>
              <a:gd name="adj2" fmla="val 113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 have your wallet.</a:t>
            </a:r>
            <a:endParaRPr lang="en-US" sz="6000" dirty="0"/>
          </a:p>
        </p:txBody>
      </p:sp>
      <p:pic>
        <p:nvPicPr>
          <p:cNvPr id="3" name="The_Exorcist_Movie_Theme_Ringtone_(Tubular_Bell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34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bcdn-sphotos-d-a.akamaihd.net/hphotos-ak-prn1/263606_10150648659465315_721895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304074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0/06/Sungkyunkwan_University_Suwon_Engineering_Building_2_Trees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farm8.staticflickr.com/7046/6984427607_4528506665_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10000"/>
            <a:ext cx="2563739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REN2 (1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1150" y="457200"/>
            <a:ext cx="63246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police came this morning…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21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7222 L -0.64011 0.33055 L -0.34844 -0.07223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c05.deviantart.net/fs41/i/2009/045/b/1/Korean_Police_Station_by_gemajg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78606^PANSIR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1150" y="457200"/>
            <a:ext cx="63246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They </a:t>
            </a:r>
            <a:r>
              <a:rPr lang="en-US" sz="3200" b="1" smtClean="0"/>
              <a:t>took the </a:t>
            </a:r>
            <a:r>
              <a:rPr lang="en-US" sz="3200" b="1" dirty="0" smtClean="0"/>
              <a:t>suspects to the police station….</a:t>
            </a:r>
            <a:endParaRPr lang="en-US" sz="3200" b="1" dirty="0"/>
          </a:p>
        </p:txBody>
      </p:sp>
      <p:grpSp>
        <p:nvGrpSpPr>
          <p:cNvPr id="2" name="Group 5"/>
          <p:cNvGrpSpPr/>
          <p:nvPr/>
        </p:nvGrpSpPr>
        <p:grpSpPr>
          <a:xfrm>
            <a:off x="-2942580" y="4800600"/>
            <a:ext cx="2047331" cy="1905002"/>
            <a:chOff x="-2114033" y="4800600"/>
            <a:chExt cx="2047331" cy="1905002"/>
          </a:xfrm>
        </p:grpSpPr>
        <p:grpSp>
          <p:nvGrpSpPr>
            <p:cNvPr id="3" name="Group 4"/>
            <p:cNvGrpSpPr/>
            <p:nvPr/>
          </p:nvGrpSpPr>
          <p:grpSpPr>
            <a:xfrm>
              <a:off x="-2114033" y="4800600"/>
              <a:ext cx="1675985" cy="1905002"/>
              <a:chOff x="-1675985" y="4800600"/>
              <a:chExt cx="1675985" cy="1905002"/>
            </a:xfrm>
          </p:grpSpPr>
          <p:pic>
            <p:nvPicPr>
              <p:cNvPr id="6148" name="Picture 4" descr="http://cdn.theatlanticwire.com/img/upload/2011/12/19/shutterstock_83265589/large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5" t="4438" r="31922"/>
              <a:stretch/>
            </p:blipFill>
            <p:spPr bwMode="auto">
              <a:xfrm>
                <a:off x="-1675985" y="4800600"/>
                <a:ext cx="1675985" cy="1905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-647597" y="4800600"/>
                <a:ext cx="380793" cy="533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"/>
            <p:cNvGrpSpPr/>
            <p:nvPr/>
          </p:nvGrpSpPr>
          <p:grpSpPr>
            <a:xfrm>
              <a:off x="-580898" y="4800600"/>
              <a:ext cx="514196" cy="1905002"/>
              <a:chOff x="-514197" y="4800600"/>
              <a:chExt cx="514196" cy="1905002"/>
            </a:xfrm>
          </p:grpSpPr>
          <p:pic>
            <p:nvPicPr>
              <p:cNvPr id="9" name="Picture 4" descr="http://cdn.theatlanticwire.com/img/upload/2011/12/19/shutterstock_83265589/large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17" t="4438" r="35694"/>
              <a:stretch/>
            </p:blipFill>
            <p:spPr bwMode="auto">
              <a:xfrm>
                <a:off x="-514197" y="4800600"/>
                <a:ext cx="514196" cy="1905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-514197" y="4800600"/>
                <a:ext cx="380793" cy="533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82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44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7893 C 0.13403 0.07083 0.12639 0.07384 0.14115 0.06921 C 0.16806 0.04861 0.20608 0.05486 0.23334 0.05301 C 0.26094 0.0456 0.30157 0.05486 0.32657 0.05625 C 0.3323 0.05694 0.36129 0.05972 0.37032 0.06273 C 0.38108 0.0662 0.38629 0.07292 0.39532 0.07893 C 0.39862 0.08125 0.41129 0.08449 0.41407 0.08542 C 0.4224 0.08912 0.43073 0.09421 0.43907 0.09861 C 0.45087 0.10486 0.46441 0.10648 0.47657 0.11157 C 0.50053 0.12199 0.52275 0.13611 0.5474 0.14097 C 0.56355 0.13842 0.57917 0.13449 0.59532 0.13102 C 0.61737 0.11967 0.65 0.12268 0.67032 0.1213 C 0.71059 0.12245 0.75087 0.12245 0.79115 0.12454 C 0.80105 0.12523 0.80973 0.13611 0.81823 0.14097 C 0.83837 0.15278 0.86198 0.15231 0.88282 0.16042 C 0.94254 0.15856 1.00243 0.16111 1.06198 0.15393 C 1.07639 0.15231 1.09428 0.13495 1.10782 0.12778 C 1.11702 0.12292 1.12344 0.10995 1.13282 0.10509 C 1.1375 0.09398 1.1441 0.09074 1.1474 0.07893 C 1.14914 0.07268 1.15157 0.05949 1.15157 0.05972 C 1.14948 0.01852 1.14601 -0.02662 1.1224 -0.05139 C 1.11129 -0.07732 1.12587 -0.04583 1.11198 -0.06759 C 1.10261 -0.08241 1.11372 -0.07454 1.10157 -0.08079 C 1.09584 -0.08958 1.08924 -0.09884 1.08282 -0.10671 C 1.07882 -0.11158 1.07448 -0.11551 1.07032 -0.11968 C 1.06823 -0.12199 1.06407 -0.12639 1.06407 -0.12593 C 1.05938 -0.14792 1.04636 -0.16181 1.0349 -0.17523 C 1.03021 -0.18958 1.03021 -0.19607 1.02032 -0.20116 C 1.0132 -0.21227 1.00938 -0.2169 0.99948 -0.22083 C 0.97136 -0.25 0.94601 -0.22107 0.92032 -0.21111 C 0.91355 -0.20046 0.90452 -0.18658 0.89532 -0.18171 C 0.88855 -0.17824 0.88039 -0.17199 0.87448 -0.16551 C 0.86789 -0.1581 0.86233 -0.14676 0.85573 -0.13935 C 0.85313 -0.13658 0.85 -0.13542 0.8474 -0.13287 C 0.84497 -0.13009 0.84358 -0.1257 0.84115 -0.12315 C 0.83664 -0.11783 0.83143 -0.11435 0.82657 -0.10995 C 0.81754 -0.10185 0.8073 -0.09884 0.7974 -0.09375 C 0.77396 -0.08148 0.75053 -0.0706 0.72657 -0.06111 C 0.71684 -0.0625 0.70556 -0.05926 0.6974 -0.06759 C 0.69497 -0.07014 0.69375 -0.07523 0.69115 -0.07732 C 0.68733 -0.08079 0.67865 -0.08403 0.67865 -0.08357 C 0.67362 -0.0956 0.67674 -0.09213 0.67032 -0.09699 " pathEditMode="relative" rAng="0" ptsTypes="fffffffffffffffffffffffffffffffffffffffff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44"/>
                            </p:stCondLst>
                            <p:childTnLst>
                              <p:par>
                                <p:cTn id="1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"/>
            <a:ext cx="82296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police know that the crime happened between 5pm and 10pm</a:t>
            </a:r>
          </a:p>
          <a:p>
            <a:pPr algn="ctr"/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8229600" cy="434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The suspects have an alibi…</a:t>
            </a:r>
          </a:p>
          <a:p>
            <a:endParaRPr lang="en-US" sz="3200" b="1" dirty="0"/>
          </a:p>
          <a:p>
            <a:r>
              <a:rPr lang="en-US" sz="3200" b="1" dirty="0" smtClean="0"/>
              <a:t>They say …</a:t>
            </a:r>
          </a:p>
          <a:p>
            <a:pPr algn="ctr"/>
            <a:endParaRPr lang="en-US" sz="3200" b="1" dirty="0" smtClean="0"/>
          </a:p>
          <a:p>
            <a:r>
              <a:rPr lang="en-US" sz="3200" b="1" dirty="0" smtClean="0"/>
              <a:t>5-6pm they were eating dinner together.</a:t>
            </a:r>
          </a:p>
          <a:p>
            <a:r>
              <a:rPr lang="en-US" sz="3200" b="1" dirty="0" smtClean="0"/>
              <a:t>6-8pm they were watching a movie.</a:t>
            </a:r>
          </a:p>
          <a:p>
            <a:r>
              <a:rPr lang="en-US" sz="3200" b="1" dirty="0" smtClean="0"/>
              <a:t>8-10pm they were at the </a:t>
            </a:r>
            <a:r>
              <a:rPr lang="en-US" sz="3200" b="1" dirty="0" err="1" smtClean="0"/>
              <a:t>norebang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443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"/>
            <a:ext cx="82296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police know that the crime happened between 5pm and 10pm</a:t>
            </a:r>
          </a:p>
          <a:p>
            <a:pPr algn="ctr"/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8229600" cy="434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The suspects have an alibi…</a:t>
            </a:r>
          </a:p>
          <a:p>
            <a:endParaRPr lang="en-US" sz="3200" b="1" dirty="0"/>
          </a:p>
          <a:p>
            <a:r>
              <a:rPr lang="en-US" sz="3200" b="1" dirty="0" smtClean="0"/>
              <a:t>They say …</a:t>
            </a:r>
          </a:p>
          <a:p>
            <a:pPr algn="ctr"/>
            <a:endParaRPr lang="en-US" sz="3200" b="1" dirty="0" smtClean="0"/>
          </a:p>
          <a:p>
            <a:r>
              <a:rPr lang="en-US" sz="3200" b="1" dirty="0" smtClean="0"/>
              <a:t>5-6pm they were bowling.</a:t>
            </a:r>
          </a:p>
          <a:p>
            <a:r>
              <a:rPr lang="en-US" sz="3200" b="1" dirty="0" smtClean="0"/>
              <a:t>6-8pm they were in a PC room. </a:t>
            </a:r>
          </a:p>
          <a:p>
            <a:r>
              <a:rPr lang="en-US" sz="3200" b="1" dirty="0" smtClean="0"/>
              <a:t>8-10pm they were in the </a:t>
            </a:r>
            <a:r>
              <a:rPr lang="en-US" sz="3200" b="1" smtClean="0"/>
              <a:t>library studying. </a:t>
            </a:r>
            <a:endParaRPr lang="en-US" sz="3200" b="1" dirty="0"/>
          </a:p>
          <a:p>
            <a:pPr algn="ctr"/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233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220</Words>
  <Application>Microsoft Office PowerPoint</Application>
  <PresentationFormat>화면 슬라이드 쇼(4:3)</PresentationFormat>
  <Paragraphs>31</Paragraphs>
  <Slides>11</Slides>
  <Notes>0</Notes>
  <HiddenSlides>0</HiddenSlides>
  <MMClips>5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바탕</vt:lpstr>
      <vt:lpstr>Rockwell</vt:lpstr>
      <vt:lpstr>Wingdings 2</vt:lpstr>
      <vt:lpstr>Foundry</vt:lpstr>
      <vt:lpstr>Did You Hear that Noise Downstairs?</vt:lpstr>
      <vt:lpstr>Warm up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Wrap-up</vt:lpstr>
      <vt:lpstr>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Hear that Noise Downstairs?</dc:title>
  <dc:creator>user</dc:creator>
  <cp:lastModifiedBy>100</cp:lastModifiedBy>
  <cp:revision>7</cp:revision>
  <dcterms:created xsi:type="dcterms:W3CDTF">2015-09-18T04:42:44Z</dcterms:created>
  <dcterms:modified xsi:type="dcterms:W3CDTF">2015-11-17T04:17:23Z</dcterms:modified>
</cp:coreProperties>
</file>