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64FEF-22E8-4793-A886-7BABC2CFBDC6}" type="datetimeFigureOut">
              <a:rPr lang="en-CA" smtClean="0"/>
              <a:pPr/>
              <a:t>26/03/2015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B7418-2500-4FB0-8972-05A38920443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61151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B7418-2500-4FB0-8972-05A389204434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69862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26/03/2015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26/03/2015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26/03/2015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26/03/2015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26/03/2015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26/03/2015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26/03/2015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26/03/2015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26/03/2015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26/03/2015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26/03/2015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AFF7669-D2DC-45DB-A027-5330F84AFCB0}" type="datetimeFigureOut">
              <a:rPr lang="en-CA" smtClean="0"/>
              <a:pPr/>
              <a:t>26/03/2015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6600" dirty="0" smtClean="0"/>
              <a:t>Use it or lose it</a:t>
            </a:r>
            <a:endParaRPr lang="en-CA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How’s it going? </a:t>
            </a:r>
            <a:r>
              <a:rPr lang="en-CA" dirty="0" smtClean="0"/>
              <a:t>Do you like? How often do you?</a:t>
            </a:r>
            <a:endParaRPr lang="en-CA" dirty="0"/>
          </a:p>
        </p:txBody>
      </p:sp>
      <p:pic>
        <p:nvPicPr>
          <p:cNvPr id="6146" name="Picture 2" descr="http://justicefergie.com/wp-content/uploads/2013/01/conversati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438400"/>
            <a:ext cx="2955774" cy="1971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5302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5791200" cy="1371600"/>
          </a:xfrm>
        </p:spPr>
        <p:txBody>
          <a:bodyPr/>
          <a:lstStyle/>
          <a:p>
            <a:r>
              <a:rPr lang="en-CA" dirty="0" smtClean="0"/>
              <a:t>Dialogue 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47260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</a:pPr>
            <a:r>
              <a:rPr lang="en-CA" sz="3300" dirty="0" smtClean="0">
                <a:solidFill>
                  <a:srgbClr val="002060"/>
                </a:solidFill>
              </a:rPr>
              <a:t>Prof. G: Hey, how’s </a:t>
            </a:r>
            <a:r>
              <a:rPr lang="en-CA" sz="3300" dirty="0" smtClean="0">
                <a:solidFill>
                  <a:srgbClr val="002060"/>
                </a:solidFill>
              </a:rPr>
              <a:t>life?</a:t>
            </a:r>
            <a:endParaRPr lang="en-CA" sz="3300" dirty="0" smtClean="0">
              <a:solidFill>
                <a:srgbClr val="002060"/>
              </a:solidFill>
            </a:endParaRPr>
          </a:p>
          <a:p>
            <a:pPr>
              <a:lnSpc>
                <a:spcPct val="160000"/>
              </a:lnSpc>
            </a:pPr>
            <a:r>
              <a:rPr lang="en-CA" sz="3300" dirty="0" smtClean="0"/>
              <a:t>You: Not bad.. .how’s life with you?</a:t>
            </a:r>
            <a:endParaRPr lang="en-CA" sz="3300" dirty="0" smtClean="0"/>
          </a:p>
          <a:p>
            <a:pPr>
              <a:lnSpc>
                <a:spcPct val="160000"/>
              </a:lnSpc>
            </a:pPr>
            <a:r>
              <a:rPr lang="en-CA" sz="3300" dirty="0" smtClean="0">
                <a:solidFill>
                  <a:srgbClr val="002060"/>
                </a:solidFill>
              </a:rPr>
              <a:t>Prof. G: Not bad! </a:t>
            </a:r>
            <a:r>
              <a:rPr lang="en-CA" sz="3300" dirty="0" smtClean="0">
                <a:solidFill>
                  <a:srgbClr val="002060"/>
                </a:solidFill>
              </a:rPr>
              <a:t>Hey, </a:t>
            </a:r>
            <a:r>
              <a:rPr lang="en-CA" sz="3300" dirty="0" smtClean="0">
                <a:solidFill>
                  <a:srgbClr val="002060"/>
                </a:solidFill>
              </a:rPr>
              <a:t>I</a:t>
            </a:r>
            <a:r>
              <a:rPr lang="en-CA" sz="3300" dirty="0" smtClean="0">
                <a:solidFill>
                  <a:srgbClr val="002060"/>
                </a:solidFill>
              </a:rPr>
              <a:t> have a question.... Do you like baseball?</a:t>
            </a:r>
            <a:endParaRPr lang="en-CA" sz="3300" dirty="0" smtClean="0">
              <a:solidFill>
                <a:srgbClr val="002060"/>
              </a:solidFill>
            </a:endParaRPr>
          </a:p>
          <a:p>
            <a:pPr>
              <a:lnSpc>
                <a:spcPct val="160000"/>
              </a:lnSpc>
            </a:pPr>
            <a:r>
              <a:rPr lang="en-CA" sz="3300" dirty="0" smtClean="0"/>
              <a:t>You: </a:t>
            </a:r>
            <a:r>
              <a:rPr lang="en-CA" sz="3300" dirty="0" smtClean="0"/>
              <a:t>Yeah, </a:t>
            </a:r>
            <a:r>
              <a:rPr lang="en-CA" sz="3300" dirty="0" smtClean="0"/>
              <a:t>I</a:t>
            </a:r>
            <a:r>
              <a:rPr lang="en-CA" sz="3300" dirty="0" smtClean="0"/>
              <a:t> love baseball</a:t>
            </a:r>
            <a:endParaRPr lang="en-CA" sz="3300" dirty="0" smtClean="0"/>
          </a:p>
          <a:p>
            <a:pPr>
              <a:lnSpc>
                <a:spcPct val="160000"/>
              </a:lnSpc>
            </a:pPr>
            <a:r>
              <a:rPr lang="en-CA" sz="3300" dirty="0" smtClean="0">
                <a:solidFill>
                  <a:srgbClr val="002060"/>
                </a:solidFill>
              </a:rPr>
              <a:t>Prof. G: really?... </a:t>
            </a:r>
            <a:r>
              <a:rPr lang="en-CA" sz="3300" dirty="0" smtClean="0">
                <a:solidFill>
                  <a:srgbClr val="002060"/>
                </a:solidFill>
              </a:rPr>
              <a:t>Do you go to games often?</a:t>
            </a:r>
            <a:endParaRPr lang="en-CA" sz="3300" dirty="0" smtClean="0">
              <a:solidFill>
                <a:srgbClr val="002060"/>
              </a:solidFill>
            </a:endParaRPr>
          </a:p>
          <a:p>
            <a:pPr>
              <a:lnSpc>
                <a:spcPct val="160000"/>
              </a:lnSpc>
            </a:pPr>
            <a:r>
              <a:rPr lang="en-CA" sz="3300" dirty="0" smtClean="0"/>
              <a:t>You: </a:t>
            </a:r>
            <a:r>
              <a:rPr lang="en-CA" sz="3300" dirty="0" smtClean="0"/>
              <a:t>Not really... </a:t>
            </a:r>
            <a:r>
              <a:rPr lang="en-CA" sz="3300" dirty="0" smtClean="0"/>
              <a:t>I rarely go to the games but always watch them on T.V.  </a:t>
            </a:r>
            <a:endParaRPr lang="en-CA" sz="3300" dirty="0" smtClean="0"/>
          </a:p>
          <a:p>
            <a:pPr>
              <a:lnSpc>
                <a:spcPct val="160000"/>
              </a:lnSpc>
            </a:pPr>
            <a:r>
              <a:rPr lang="en-CA" sz="3300" dirty="0" smtClean="0">
                <a:solidFill>
                  <a:srgbClr val="002060"/>
                </a:solidFill>
              </a:rPr>
              <a:t>Prof. G: </a:t>
            </a:r>
            <a:r>
              <a:rPr lang="en-CA" sz="3300" dirty="0" smtClean="0">
                <a:solidFill>
                  <a:srgbClr val="002060"/>
                </a:solidFill>
              </a:rPr>
              <a:t>H</a:t>
            </a:r>
            <a:r>
              <a:rPr lang="en-CA" sz="3300" dirty="0" smtClean="0">
                <a:solidFill>
                  <a:srgbClr val="002060"/>
                </a:solidFill>
              </a:rPr>
              <a:t>mmm... Well... I have 2 tickets to the LG </a:t>
            </a:r>
            <a:r>
              <a:rPr lang="en-CA" sz="3300" dirty="0" err="1" smtClean="0">
                <a:solidFill>
                  <a:srgbClr val="002060"/>
                </a:solidFill>
              </a:rPr>
              <a:t>vs</a:t>
            </a:r>
            <a:r>
              <a:rPr lang="en-CA" sz="3300" dirty="0" smtClean="0">
                <a:solidFill>
                  <a:srgbClr val="002060"/>
                </a:solidFill>
              </a:rPr>
              <a:t> KIA game tonight... Do you want to go to the game with me?</a:t>
            </a:r>
            <a:endParaRPr lang="en-CA" sz="3300" dirty="0" smtClean="0">
              <a:solidFill>
                <a:srgbClr val="002060"/>
              </a:solidFill>
            </a:endParaRPr>
          </a:p>
          <a:p>
            <a:pPr>
              <a:lnSpc>
                <a:spcPct val="160000"/>
              </a:lnSpc>
            </a:pPr>
            <a:r>
              <a:rPr lang="en-CA" sz="3300" dirty="0" smtClean="0"/>
              <a:t>You: </a:t>
            </a:r>
            <a:r>
              <a:rPr lang="en-CA" sz="3300" dirty="0" smtClean="0"/>
              <a:t>Really,  That sounds </a:t>
            </a:r>
            <a:r>
              <a:rPr lang="en-CA" sz="3300" dirty="0" smtClean="0"/>
              <a:t>awesome! I’ll pay! </a:t>
            </a:r>
          </a:p>
          <a:p>
            <a:pPr>
              <a:lnSpc>
                <a:spcPct val="160000"/>
              </a:lnSpc>
            </a:pPr>
            <a:r>
              <a:rPr lang="en-CA" sz="3300" dirty="0" smtClean="0">
                <a:solidFill>
                  <a:srgbClr val="002060"/>
                </a:solidFill>
              </a:rPr>
              <a:t>Prof. G: Great! Meet you here at 6! </a:t>
            </a:r>
          </a:p>
          <a:p>
            <a:endParaRPr lang="en-CA" dirty="0"/>
          </a:p>
        </p:txBody>
      </p:sp>
      <p:pic>
        <p:nvPicPr>
          <p:cNvPr id="4" name="Picture 2" descr="http://www.studyzone.org/testprep/ela4/j/j0234764%5b1%5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5022"/>
            <a:ext cx="1872208" cy="11425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638800" y="5638800"/>
            <a:ext cx="3124200" cy="1066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Situation: Using a conversation starter, a do you like question and a how often do you question make a practical and realistic dialogue.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978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Dialogue 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3657600" cy="1524000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Situation: </a:t>
            </a:r>
            <a:r>
              <a:rPr lang="en-CA" dirty="0" smtClean="0"/>
              <a:t>Using a conversation starter, a do you like question and a how often do you question make a practical and realistic dialogue. </a:t>
            </a:r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1026" name="Picture 2" descr="http://www.studyzone.org/testprep/ela4/j/j0234764%5b1%5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5022"/>
            <a:ext cx="1872208" cy="11425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48760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69</TotalTime>
  <Words>206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Essential</vt:lpstr>
      <vt:lpstr>Use it or lose it</vt:lpstr>
      <vt:lpstr>Dialogue practice</vt:lpstr>
      <vt:lpstr>Dialogue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Conversation Starters</dc:title>
  <dc:creator>prof.gwhitehead</dc:creator>
  <cp:lastModifiedBy>user</cp:lastModifiedBy>
  <cp:revision>8</cp:revision>
  <dcterms:created xsi:type="dcterms:W3CDTF">2015-03-11T08:12:26Z</dcterms:created>
  <dcterms:modified xsi:type="dcterms:W3CDTF">2015-03-26T02:14:32Z</dcterms:modified>
</cp:coreProperties>
</file>