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37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1A64-281D-4681-A786-545E6FDD6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C07DF-8AFE-4AF3-8EDB-87334DFAB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9229-F682-4ABC-B586-7A402148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FB90-652A-4E94-8297-137AE4F5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28179-E6B8-4965-9E93-D4717031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CDD2-4CEE-4C35-8F35-1F2EB597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F8DEF-CB9D-4820-84B1-3D5AAF32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DF96B-AEB0-4A4B-853F-E62D93CB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0254-EA91-442E-825C-BD7D8440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03FD8-ABAC-46D1-AAD1-3BD31A36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9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5D406-A88F-4CE1-99BC-EB40660FA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9854E-29E0-4418-87BB-22262E604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A0B84-0610-497E-A65E-6D91A8EF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FD612-D6A5-430B-BAE7-30DC8948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46F68-9397-449F-B90E-AC457466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7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6AF7-E418-49A2-87C5-070E3562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F07CA-8486-4B7B-83F1-3541C9BEC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91F5B-A82F-4B3D-A40C-C894E3F6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D5C39-69BC-4FEF-93B1-1076C0D5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3EF7-12D1-4E34-A968-2BE06147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D95D-F7AC-4BB3-81E7-C55B7085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7B583-FCDB-41DA-A41D-9403E1CC2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5FBA-5A57-4F79-830F-2C4254D3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E7B4-D98B-40C9-9A6D-D87C6C05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4AF3-F300-4D56-BB85-EAD686C1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0031-57D7-41D9-93A3-C3676B12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B9B5-DF97-4D4D-A706-BF2DDE3D0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DBAD1-FB6B-4C80-8ADE-4C6017E5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3EEC-BE96-4341-AE8E-CE6E8275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D7C76-ABF2-45B5-8C6F-9ACF2C4F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5BA27-7758-428C-8B9D-E786A8AF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4663-6708-4587-851A-31A62F38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72AE6-080D-4485-A971-1C8584DD0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D4AB2-27D0-4F29-A087-0D4070608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0ECC2-B970-40EB-A751-FF9CD3AA8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B0AC9-43FE-4BBC-ACFA-B2656A547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2FA01-B2EA-40C4-8471-83B7B0B5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1E72A-75B4-4140-9D67-63CE44EF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37876-8DA8-4CC0-BC50-13F701C5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265E-6C11-4B49-96B9-2408140F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40C84-5478-4F59-8593-BA065B94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107C2-D9CF-45CB-942C-72B44EC1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E29CB-EF91-4381-A266-259CBCCA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2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FBFF2-EB6E-4242-8704-3458EF97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83177-5C15-405B-B4AC-5EDB77F8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640F2-5BF7-4466-9D61-6708DB55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7121-7344-4983-B9B5-C364F62D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1293-8A4D-4187-B370-EC1726D5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2B550-19C9-4607-AD76-9B268F547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55FB9-E4D4-44D6-8F4B-BFCAD675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6E8B2-FB24-4BFB-9F0F-7D0738D2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09F1-0BC5-447F-A1E6-FF09723A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53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159B-6F05-4139-B258-93811009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6638D-7E38-42CF-A913-0D6B35B24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11756-7BC4-40D2-BDDC-765824EA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61DF2-212D-4DAC-8385-111E1541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DA85-0C68-4B7E-AA46-FEBBB231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AF2BD-A2D4-448C-9E99-A573B895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7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AFF5E-CE14-4F37-A94F-9311B62B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4-E0BF-44F7-B4A2-E0C513325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98BD-70D4-40DF-9756-B69C87B8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8084-037C-48BC-BA12-105DB64FB39E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6173-F2D5-4E83-B467-9FC92FC5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62293-B396-45C7-84C2-FD4B2C22D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DBE5-5043-4D39-A2E0-0AA4D45DB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1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6ABF-7FFD-4F5A-8A43-8EF129066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7F65B-5988-4110-AE0A-25C1059A3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0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icken" descr="The Best Buttermilk-Brined Southern Fried Chicken Recipe">
            <a:extLst>
              <a:ext uri="{FF2B5EF4-FFF2-40B4-BE49-F238E27FC236}">
                <a16:creationId xmlns:a16="http://schemas.microsoft.com/office/drawing/2014/main" id="{20D74395-01A7-4922-BA49-E9F51D9D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8" y="303857"/>
            <a:ext cx="1933284" cy="144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A">
            <a:extLst>
              <a:ext uri="{FF2B5EF4-FFF2-40B4-BE49-F238E27FC236}">
                <a16:creationId xmlns:a16="http://schemas.microsoft.com/office/drawing/2014/main" id="{036E92F8-A303-4972-B225-1F41B62F87E1}"/>
              </a:ext>
            </a:extLst>
          </p:cNvPr>
          <p:cNvSpPr/>
          <p:nvPr/>
        </p:nvSpPr>
        <p:spPr>
          <a:xfrm>
            <a:off x="0" y="6203"/>
            <a:ext cx="2332653" cy="1751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pic>
        <p:nvPicPr>
          <p:cNvPr id="1028" name="car" descr="Vehicle Types, Car Body Styles Explained">
            <a:extLst>
              <a:ext uri="{FF2B5EF4-FFF2-40B4-BE49-F238E27FC236}">
                <a16:creationId xmlns:a16="http://schemas.microsoft.com/office/drawing/2014/main" id="{364347A5-594F-4AD1-9E4D-0CF3B297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8" y="2626518"/>
            <a:ext cx="2629291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oose" descr="Walking Moose GIF by SlSU on DeviantArt">
            <a:extLst>
              <a:ext uri="{FF2B5EF4-FFF2-40B4-BE49-F238E27FC236}">
                <a16:creationId xmlns:a16="http://schemas.microsoft.com/office/drawing/2014/main" id="{CD812F0A-47DB-45D1-A732-0915CFD0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7" y="4914899"/>
            <a:ext cx="2196002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ush me" descr="Stream Push Me by Akburger | Listen online for free on SoundCloud">
            <a:extLst>
              <a:ext uri="{FF2B5EF4-FFF2-40B4-BE49-F238E27FC236}">
                <a16:creationId xmlns:a16="http://schemas.microsoft.com/office/drawing/2014/main" id="{75D6230F-5B84-4879-BB51-7AAB7F7F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8" y="5495924"/>
            <a:ext cx="1157286" cy="11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baby" descr="A Brief History Of The Dancing Baby Meme | TechCrunch">
            <a:extLst>
              <a:ext uri="{FF2B5EF4-FFF2-40B4-BE49-F238E27FC236}">
                <a16:creationId xmlns:a16="http://schemas.microsoft.com/office/drawing/2014/main" id="{5485AF61-D228-4F2C-8478-DE41639A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85" y="96838"/>
            <a:ext cx="2792252" cy="20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22656 -0.005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56 -0.00579 L 0.4724 -0.007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39 -0.00718 L 0.73854 -0.018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0.00069 L 0.25833 0.00069 C 0.2638 -0.00672 0.26927 -0.01412 0.27474 -0.02153 C 0.27969 -0.02894 0.28424 -0.03727 0.28958 -0.04375 C 0.29805 -0.05487 0.30885 -0.06065 0.31615 -0.07431 C 0.32318 -0.08774 0.33151 -0.09954 0.33724 -0.11459 C 0.3388 -0.11875 0.33997 -0.12338 0.34193 -0.12709 C 0.34779 -0.13866 0.36107 -0.15764 0.36771 -0.16598 C 0.38216 -0.18473 0.37904 -0.18172 0.38958 -0.18959 L 0.38958 -0.18959 " pathEditMode="relative" ptsTypes="AAAAAAAA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18 -0.19375 L 0.39818 -0.19375 C 0.42148 -0.19653 0.40417 -0.19491 0.44036 -0.19653 L 0.46536 -0.19792 L 0.54349 -0.19931 L 0.48646 -0.57848 L 0.80521 -0.63403 L 0.80521 -0.37987 L 0.67083 -0.07292 L 0.6513 -0.17987 " pathEditMode="relative" ptsTypes="AAAAAAAA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F244E2-FF11-4F02-9B31-AC5D68ACB37A}"/>
              </a:ext>
            </a:extLst>
          </p:cNvPr>
          <p:cNvSpPr txBox="1"/>
          <p:nvPr/>
        </p:nvSpPr>
        <p:spPr>
          <a:xfrm>
            <a:off x="2392124" y="937400"/>
            <a:ext cx="19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2 here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2DAB3-F11A-4E82-BB5F-3798CFB0022C}"/>
              </a:ext>
            </a:extLst>
          </p:cNvPr>
          <p:cNvSpPr txBox="1"/>
          <p:nvPr/>
        </p:nvSpPr>
        <p:spPr>
          <a:xfrm>
            <a:off x="113212" y="517211"/>
            <a:ext cx="19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1 here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3CE48A-26BA-4D3E-83A2-DF2A76FF91D0}"/>
              </a:ext>
            </a:extLst>
          </p:cNvPr>
          <p:cNvSpPr/>
          <p:nvPr/>
        </p:nvSpPr>
        <p:spPr>
          <a:xfrm>
            <a:off x="0" y="517211"/>
            <a:ext cx="2098766" cy="168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FC43E-6253-4CB6-AEA7-65D8E20C6563}"/>
              </a:ext>
            </a:extLst>
          </p:cNvPr>
          <p:cNvSpPr/>
          <p:nvPr/>
        </p:nvSpPr>
        <p:spPr>
          <a:xfrm>
            <a:off x="2098766" y="517211"/>
            <a:ext cx="2098766" cy="168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10243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423CE48A-26BA-4D3E-83A2-DF2A76FF91D0}"/>
              </a:ext>
            </a:extLst>
          </p:cNvPr>
          <p:cNvSpPr/>
          <p:nvPr/>
        </p:nvSpPr>
        <p:spPr>
          <a:xfrm>
            <a:off x="0" y="517211"/>
            <a:ext cx="2098766" cy="168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$100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29FC43E-6253-4CB6-AEA7-65D8E20C6563}"/>
              </a:ext>
            </a:extLst>
          </p:cNvPr>
          <p:cNvSpPr/>
          <p:nvPr/>
        </p:nvSpPr>
        <p:spPr>
          <a:xfrm>
            <a:off x="2098766" y="517211"/>
            <a:ext cx="2098766" cy="168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292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3EF5-C688-4EC6-A0BE-AF0F3CCD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F1FE-B980-48BE-8EB3-6680EAEC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 action="ppaction://hlinksldjump"/>
              </a:rPr>
              <a:t>Answer this</a:t>
            </a:r>
          </a:p>
        </p:txBody>
      </p:sp>
    </p:spTree>
    <p:extLst>
      <p:ext uri="{BB962C8B-B14F-4D97-AF65-F5344CB8AC3E}">
        <p14:creationId xmlns:p14="http://schemas.microsoft.com/office/powerpoint/2010/main" val="203809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6F5B-3720-4287-8AD1-5DF1E83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1873-8791-4B68-A23F-09F2E6CEF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 action="ppaction://hlinksldjump"/>
              </a:rPr>
              <a:t>Answer this</a:t>
            </a: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DC927EBB-7BAD-480F-905B-BF0549D953E8}"/>
              </a:ext>
            </a:extLst>
          </p:cNvPr>
          <p:cNvSpPr/>
          <p:nvPr/>
        </p:nvSpPr>
        <p:spPr>
          <a:xfrm>
            <a:off x="10653823" y="230188"/>
            <a:ext cx="1194391" cy="1084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3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Question 1 </vt:lpstr>
      <vt:lpstr>Question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4</cp:revision>
  <dcterms:created xsi:type="dcterms:W3CDTF">2022-11-24T02:31:49Z</dcterms:created>
  <dcterms:modified xsi:type="dcterms:W3CDTF">2022-11-24T03:03:41Z</dcterms:modified>
</cp:coreProperties>
</file>