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62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5A77B-675B-492E-9908-443006A57F3E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D5E7-3240-4CC1-980E-B2C30EC698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ripgenerator.com/" TargetMode="External"/><Relationship Id="rId2" Type="http://schemas.openxmlformats.org/officeDocument/2006/relationships/hyperlink" Target="http://chogger.com/creato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771" y="881063"/>
            <a:ext cx="7772400" cy="1470025"/>
          </a:xfrm>
        </p:spPr>
        <p:txBody>
          <a:bodyPr/>
          <a:lstStyle/>
          <a:p>
            <a:r>
              <a:rPr lang="en-US" dirty="0" smtClean="0"/>
              <a:t>Creative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171" y="2084388"/>
            <a:ext cx="4419600" cy="5334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Comic strips, Stories, Poems</a:t>
            </a:r>
            <a:endParaRPr lang="en-US" sz="1600" dirty="0"/>
          </a:p>
        </p:txBody>
      </p:sp>
      <p:pic>
        <p:nvPicPr>
          <p:cNvPr id="1026" name="Picture 2" descr="http://www.coe-onlinetrainingcourses.com/images/creative-writing-diploma-course-p56-165_zo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2" y="2650445"/>
            <a:ext cx="7772400" cy="404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Comic Strips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bitstrips.com/pageone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://chogger.com/creator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http://stripgenerator.com/</a:t>
            </a:r>
          </a:p>
          <a:p>
            <a:r>
              <a:rPr lang="en-US" dirty="0" smtClean="0"/>
              <a:t>http://www.toondoo.com/</a:t>
            </a:r>
            <a:endParaRPr lang="en-US" dirty="0"/>
          </a:p>
        </p:txBody>
      </p:sp>
      <p:pic>
        <p:nvPicPr>
          <p:cNvPr id="2050" name="Picture 2" descr="http://www.lmgnowblog.com/wp-content/uploads/2014/05/creative-writ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7772400" cy="212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www.ventatti.com/static/promoterImages/goblegri/poetry-quotes-620x35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32098"/>
            <a:ext cx="5905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Acrostic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angelaspoems.com/wp-content/uploads/2012/01/acrostic-illustrati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2"/>
          <a:stretch/>
        </p:blipFill>
        <p:spPr bwMode="auto">
          <a:xfrm>
            <a:off x="2969801" y="2590800"/>
            <a:ext cx="3204398" cy="390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5-7-5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Picture 4" descr="http://naturalselectionblog.com/wp-content/uploads/2011/03/haiku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40"/>
          <a:stretch/>
        </p:blipFill>
        <p:spPr bwMode="auto">
          <a:xfrm>
            <a:off x="5965089" y="3048000"/>
            <a:ext cx="2536645" cy="118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conqueringnetherlands.files.wordpress.com/2012/12/image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3194"/>
            <a:ext cx="5322823" cy="413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844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Limerick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 descr="https://s-media-cache-ak0.pinimg.com/originals/90/ec/f3/90ecf3d5d60a277f11b007aaa7f4e3e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1462880"/>
            <a:ext cx="4346437" cy="5166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633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Storytelling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http://s.hswstatic.com/gif/childrens-storie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05805"/>
            <a:ext cx="38100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71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Write a poem </a:t>
            </a:r>
            <a:r>
              <a:rPr lang="en-US" altLang="ko-KR" smtClean="0"/>
              <a:t>or story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https://storybird.com/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229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</Words>
  <Application>Microsoft Office PowerPoint</Application>
  <PresentationFormat>화면 슬라이드 쇼(4:3)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Calibri</vt:lpstr>
      <vt:lpstr>Office Theme</vt:lpstr>
      <vt:lpstr>Creative Writing</vt:lpstr>
      <vt:lpstr>Comic Strips</vt:lpstr>
      <vt:lpstr>PowerPoint 프레젠테이션</vt:lpstr>
      <vt:lpstr>Acrostic</vt:lpstr>
      <vt:lpstr>5-7-5</vt:lpstr>
      <vt:lpstr>Limerick</vt:lpstr>
      <vt:lpstr>Storytelling</vt:lpstr>
      <vt:lpstr>Write a poem or story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Writing</dc:title>
  <dc:creator>user</dc:creator>
  <cp:lastModifiedBy>인문대200</cp:lastModifiedBy>
  <cp:revision>8</cp:revision>
  <dcterms:created xsi:type="dcterms:W3CDTF">2015-11-17T00:06:44Z</dcterms:created>
  <dcterms:modified xsi:type="dcterms:W3CDTF">2015-11-17T01:25:54Z</dcterms:modified>
</cp:coreProperties>
</file>