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7D653DF-8216-4F26-9483-7BB0CD39F1F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5B1B-5560-4294-9189-EB50A439CE5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485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53DF-8216-4F26-9483-7BB0CD39F1F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5B1B-5560-4294-9189-EB50A439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6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53DF-8216-4F26-9483-7BB0CD39F1F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5B1B-5560-4294-9189-EB50A439CE5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532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53DF-8216-4F26-9483-7BB0CD39F1F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5B1B-5560-4294-9189-EB50A439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17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53DF-8216-4F26-9483-7BB0CD39F1F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5B1B-5560-4294-9189-EB50A439CE5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01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53DF-8216-4F26-9483-7BB0CD39F1F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5B1B-5560-4294-9189-EB50A439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5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53DF-8216-4F26-9483-7BB0CD39F1F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5B1B-5560-4294-9189-EB50A439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5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53DF-8216-4F26-9483-7BB0CD39F1F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5B1B-5560-4294-9189-EB50A439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7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53DF-8216-4F26-9483-7BB0CD39F1F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5B1B-5560-4294-9189-EB50A439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7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53DF-8216-4F26-9483-7BB0CD39F1F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5B1B-5560-4294-9189-EB50A439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03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53DF-8216-4F26-9483-7BB0CD39F1F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5B1B-5560-4294-9189-EB50A439CE5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614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7D653DF-8216-4F26-9483-7BB0CD39F1F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7ED5B1B-5560-4294-9189-EB50A439CE5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84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98211-4D80-433C-9FB8-789D02AEE1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CREATING Your own website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FA05CE-B3A5-42A0-B51D-1AD59ABF4E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 blogging</a:t>
            </a:r>
          </a:p>
        </p:txBody>
      </p:sp>
    </p:spTree>
    <p:extLst>
      <p:ext uri="{BB962C8B-B14F-4D97-AF65-F5344CB8AC3E}">
        <p14:creationId xmlns:p14="http://schemas.microsoft.com/office/powerpoint/2010/main" val="69685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E180A-67F5-48C8-B756-A73937CDD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Weebly.com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C15A9-18DE-4582-A5D5-A74C90251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ED8300-79A8-48E9-B1E9-FE0FDA0D1E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852" r="1704" b="17778"/>
          <a:stretch/>
        </p:blipFill>
        <p:spPr>
          <a:xfrm>
            <a:off x="2229739" y="1942850"/>
            <a:ext cx="7308850" cy="448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288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F1627-7F4B-4E94-8BAB-CBE0CBBA1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 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7E3EA-E3D0-4818-9051-581EE9F2F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Email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Facebook</a:t>
            </a:r>
          </a:p>
        </p:txBody>
      </p:sp>
    </p:spTree>
    <p:extLst>
      <p:ext uri="{BB962C8B-B14F-4D97-AF65-F5344CB8AC3E}">
        <p14:creationId xmlns:p14="http://schemas.microsoft.com/office/powerpoint/2010/main" val="2162484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BAA4C-E9E4-4DDB-A546-D07394FEB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the following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1CE47-5C25-4936-8487-9B5261902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Homepage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Blog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3299878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AAF7B-3E46-4F76-AE76-0D8200515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blogging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95868-1027-4878-B2C3-03AA15F10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About a thought you have about some topic (i.e. news, world affairs, people)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About things that happened today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About something you like (Cars, Travel, Sports, Fashion)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*Also try to play around with pictures </a:t>
            </a:r>
            <a:r>
              <a:rPr lang="en-US"/>
              <a:t>and videos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409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7</TotalTime>
  <Words>61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Tw Cen MT</vt:lpstr>
      <vt:lpstr>Tw Cen MT Condensed</vt:lpstr>
      <vt:lpstr>Wingdings</vt:lpstr>
      <vt:lpstr>Wingdings 3</vt:lpstr>
      <vt:lpstr>Integral</vt:lpstr>
      <vt:lpstr>CREATING Your own website</vt:lpstr>
      <vt:lpstr>Weebly.com</vt:lpstr>
      <vt:lpstr>Sign up </vt:lpstr>
      <vt:lpstr>Create the following pages</vt:lpstr>
      <vt:lpstr>Start blogging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Your own website</dc:title>
  <dc:creator>Whitehead, George E.K. (Prof.)</dc:creator>
  <cp:lastModifiedBy>Whitehead, George E.K. (Prof.)</cp:lastModifiedBy>
  <cp:revision>2</cp:revision>
  <dcterms:created xsi:type="dcterms:W3CDTF">2017-09-15T00:35:09Z</dcterms:created>
  <dcterms:modified xsi:type="dcterms:W3CDTF">2017-09-15T00:42:22Z</dcterms:modified>
</cp:coreProperties>
</file>