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8" r:id="rId4"/>
    <p:sldId id="262" r:id="rId5"/>
    <p:sldId id="263" r:id="rId6"/>
    <p:sldId id="259" r:id="rId7"/>
    <p:sldId id="260" r:id="rId8"/>
    <p:sldId id="266" r:id="rId9"/>
    <p:sldId id="25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A95EB-1611-437B-919F-7D1EAD3B6E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Creating </a:t>
            </a:r>
            <a:r>
              <a:rPr lang="en-CA" dirty="0" err="1"/>
              <a:t>Powerpoint</a:t>
            </a:r>
            <a:r>
              <a:rPr lang="en-CA" dirty="0"/>
              <a:t> Games and Activities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08037-2C5D-449C-90AF-8A775008B7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Supplementing Lessons</a:t>
            </a:r>
          </a:p>
        </p:txBody>
      </p:sp>
    </p:spTree>
    <p:extLst>
      <p:ext uri="{BB962C8B-B14F-4D97-AF65-F5344CB8AC3E}">
        <p14:creationId xmlns:p14="http://schemas.microsoft.com/office/powerpoint/2010/main" val="1203541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32D5A-04EC-488F-9999-120F0328B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012A2-B14A-4251-8D8D-327EE3223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Browse the materials and resource links I have provided</a:t>
            </a:r>
          </a:p>
          <a:p>
            <a:endParaRPr lang="en-CA" dirty="0"/>
          </a:p>
          <a:p>
            <a:r>
              <a:rPr lang="en-CA" dirty="0"/>
              <a:t>Create your own PPT game based on what appeals to you and your style</a:t>
            </a:r>
          </a:p>
          <a:p>
            <a:endParaRPr lang="en-CA" dirty="0"/>
          </a:p>
          <a:p>
            <a:r>
              <a:rPr lang="en-CA" dirty="0"/>
              <a:t>Try to link it to the text you have been using in </a:t>
            </a:r>
            <a:r>
              <a:rPr lang="en-CA"/>
              <a:t>this course</a:t>
            </a:r>
            <a:endParaRPr lang="en-CA" dirty="0"/>
          </a:p>
          <a:p>
            <a:endParaRPr lang="en-CA" dirty="0"/>
          </a:p>
          <a:p>
            <a:r>
              <a:rPr lang="en-CA" dirty="0"/>
              <a:t>Present what you have created to the class ( Introduce and play it – 10 mins)</a:t>
            </a:r>
          </a:p>
        </p:txBody>
      </p:sp>
    </p:spTree>
    <p:extLst>
      <p:ext uri="{BB962C8B-B14F-4D97-AF65-F5344CB8AC3E}">
        <p14:creationId xmlns:p14="http://schemas.microsoft.com/office/powerpoint/2010/main" val="294862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050-1375-4195-820C-2409976E1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Unit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38D23-8932-467D-98BE-942BA4886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To familiarize yourself with various </a:t>
            </a:r>
            <a:r>
              <a:rPr lang="en-CA" dirty="0" err="1"/>
              <a:t>powerpoint</a:t>
            </a:r>
            <a:r>
              <a:rPr lang="en-CA" dirty="0"/>
              <a:t> games that can be used in English classrooms</a:t>
            </a:r>
          </a:p>
          <a:p>
            <a:endParaRPr lang="en-CA" dirty="0"/>
          </a:p>
          <a:p>
            <a:r>
              <a:rPr lang="en-CA" dirty="0"/>
              <a:t>To develop your skills with </a:t>
            </a:r>
            <a:r>
              <a:rPr lang="en-CA" dirty="0" err="1"/>
              <a:t>powerpoint</a:t>
            </a:r>
            <a:endParaRPr lang="en-CA" dirty="0"/>
          </a:p>
          <a:p>
            <a:endParaRPr lang="en-CA" dirty="0"/>
          </a:p>
          <a:p>
            <a:r>
              <a:rPr lang="en-CA" dirty="0"/>
              <a:t>To practice your professional writing through creating your own classroom games</a:t>
            </a:r>
          </a:p>
        </p:txBody>
      </p:sp>
    </p:spTree>
    <p:extLst>
      <p:ext uri="{BB962C8B-B14F-4D97-AF65-F5344CB8AC3E}">
        <p14:creationId xmlns:p14="http://schemas.microsoft.com/office/powerpoint/2010/main" val="217686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D9EE3-6C3E-4176-92F3-F1961EC01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Classroom games &amp;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0507F-D2BA-4804-A3FF-7339E0DAD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are some of the most common English classroom games &amp; activities you have experienced?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As a teacher?</a:t>
            </a:r>
          </a:p>
          <a:p>
            <a:pPr lvl="1"/>
            <a:r>
              <a:rPr lang="en-CA" dirty="0"/>
              <a:t>As a student?</a:t>
            </a:r>
          </a:p>
          <a:p>
            <a:pPr lvl="1"/>
            <a:endParaRPr lang="en-CA" dirty="0"/>
          </a:p>
          <a:p>
            <a:r>
              <a:rPr lang="en-CA" dirty="0"/>
              <a:t>What were your most favorite and least favorite? Why?</a:t>
            </a:r>
          </a:p>
        </p:txBody>
      </p:sp>
    </p:spTree>
    <p:extLst>
      <p:ext uri="{BB962C8B-B14F-4D97-AF65-F5344CB8AC3E}">
        <p14:creationId xmlns:p14="http://schemas.microsoft.com/office/powerpoint/2010/main" val="1701064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27C82-8AB8-483E-9B8A-5A4C82EC5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Critical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2AE19-BB8B-42F9-9EEB-EF2875576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are some of the good points and bad points about classroom games?</a:t>
            </a:r>
          </a:p>
        </p:txBody>
      </p:sp>
    </p:spTree>
    <p:extLst>
      <p:ext uri="{BB962C8B-B14F-4D97-AF65-F5344CB8AC3E}">
        <p14:creationId xmlns:p14="http://schemas.microsoft.com/office/powerpoint/2010/main" val="3652493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0E3F3-2714-4C08-B0E2-A1EFFD63F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 game format can be used for various purposes…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5C29E-A333-402A-84FB-61C94552E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Introducing content</a:t>
            </a:r>
          </a:p>
          <a:p>
            <a:r>
              <a:rPr lang="en-CA" dirty="0"/>
              <a:t>Reviewing content</a:t>
            </a:r>
          </a:p>
          <a:p>
            <a:r>
              <a:rPr lang="en-CA" dirty="0"/>
              <a:t>For repetition purposes</a:t>
            </a:r>
          </a:p>
          <a:p>
            <a:r>
              <a:rPr lang="en-CA" dirty="0"/>
              <a:t>To fill time</a:t>
            </a:r>
          </a:p>
          <a:p>
            <a:r>
              <a:rPr lang="en-CA" dirty="0"/>
              <a:t>To motivate students</a:t>
            </a:r>
          </a:p>
          <a:p>
            <a:r>
              <a:rPr lang="en-CA" dirty="0"/>
              <a:t>To spice things up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4557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CFC1B-6607-447A-AD27-4803C38E2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Spicing things up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7C0050-9BCC-427F-9FDD-D778647092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Materials and resources</a:t>
            </a:r>
          </a:p>
        </p:txBody>
      </p:sp>
    </p:spTree>
    <p:extLst>
      <p:ext uri="{BB962C8B-B14F-4D97-AF65-F5344CB8AC3E}">
        <p14:creationId xmlns:p14="http://schemas.microsoft.com/office/powerpoint/2010/main" val="1475237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10E4FE2-A3CB-4840-91FB-8B40331F4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Some example games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655CF3-D0DB-4D9F-902C-7220E5D41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5705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105" y="2257424"/>
            <a:ext cx="4381500" cy="5032375"/>
          </a:xfrm>
        </p:spPr>
        <p:txBody>
          <a:bodyPr>
            <a:normAutofit/>
          </a:bodyPr>
          <a:lstStyle/>
          <a:p>
            <a:r>
              <a:rPr lang="en-US" dirty="0"/>
              <a:t>Say it (they see a picture)</a:t>
            </a:r>
          </a:p>
          <a:p>
            <a:r>
              <a:rPr lang="en-US" dirty="0"/>
              <a:t>Spell it </a:t>
            </a:r>
          </a:p>
          <a:p>
            <a:r>
              <a:rPr lang="en-US" dirty="0"/>
              <a:t>Draw it</a:t>
            </a:r>
          </a:p>
          <a:p>
            <a:r>
              <a:rPr lang="en-US" dirty="0"/>
              <a:t>Read it</a:t>
            </a:r>
          </a:p>
          <a:p>
            <a:r>
              <a:rPr lang="en-US" dirty="0"/>
              <a:t>Explain it</a:t>
            </a:r>
          </a:p>
          <a:p>
            <a:r>
              <a:rPr lang="en-US" dirty="0"/>
              <a:t>Translate it</a:t>
            </a:r>
          </a:p>
          <a:p>
            <a:r>
              <a:rPr lang="en-US" dirty="0"/>
              <a:t>Do it (they have to perform an action)</a:t>
            </a:r>
          </a:p>
          <a:p>
            <a:r>
              <a:rPr lang="en-US" dirty="0"/>
              <a:t>Find it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12682" y="2543134"/>
            <a:ext cx="4381500" cy="5032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Answer the question</a:t>
            </a:r>
          </a:p>
          <a:p>
            <a:r>
              <a:rPr lang="en-US" sz="2400" dirty="0"/>
              <a:t>True/False</a:t>
            </a:r>
          </a:p>
          <a:p>
            <a:r>
              <a:rPr lang="en-US" sz="2400" dirty="0"/>
              <a:t>Multiple choice</a:t>
            </a:r>
          </a:p>
          <a:p>
            <a:r>
              <a:rPr lang="en-US" sz="2400" dirty="0"/>
              <a:t>Which one is correct</a:t>
            </a:r>
          </a:p>
          <a:p>
            <a:r>
              <a:rPr lang="en-US" sz="2400" dirty="0"/>
              <a:t>Which one is incorrect</a:t>
            </a:r>
          </a:p>
          <a:p>
            <a:r>
              <a:rPr lang="en-US" sz="2400" dirty="0"/>
              <a:t>Find the problem</a:t>
            </a:r>
          </a:p>
          <a:p>
            <a:r>
              <a:rPr lang="en-US" sz="2400" dirty="0"/>
              <a:t>Make a list</a:t>
            </a:r>
          </a:p>
          <a:p>
            <a:r>
              <a:rPr lang="en-US" sz="2400" dirty="0"/>
              <a:t>Put in 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426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7906D-04F5-4F23-9F77-829F6C2D0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Materials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7DABC-0EC1-4144-B990-60A9258FA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Samples from in class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https://1drv.ms/f/s!AiksCeJePkc1ir8i3sFY0Yx9FvlnHg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All Templates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https://1drv.ms/f/s!AiksCeJePkc1ugFrIdnImgtjK2fK</a:t>
            </a:r>
            <a:br>
              <a:rPr lang="en-US" dirty="0"/>
            </a:br>
            <a:r>
              <a:rPr lang="en-US" dirty="0"/>
              <a:t>​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54947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174</TotalTime>
  <Words>250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Creating Powerpoint Games and Activities</vt:lpstr>
      <vt:lpstr>Unit Aims</vt:lpstr>
      <vt:lpstr>Classroom games &amp; Activities</vt:lpstr>
      <vt:lpstr>Critical thinking</vt:lpstr>
      <vt:lpstr>A game format can be used for various purposes… </vt:lpstr>
      <vt:lpstr>Spicing things up</vt:lpstr>
      <vt:lpstr>Some example games</vt:lpstr>
      <vt:lpstr>Potential Tasks</vt:lpstr>
      <vt:lpstr>Materials and Resources</vt:lpstr>
      <vt:lpstr>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Powerpoint Games and Activities</dc:title>
  <dc:creator>Whitehead, George E.K. (Prof.)</dc:creator>
  <cp:lastModifiedBy>Whitehead George</cp:lastModifiedBy>
  <cp:revision>19</cp:revision>
  <dcterms:created xsi:type="dcterms:W3CDTF">2018-01-29T02:42:02Z</dcterms:created>
  <dcterms:modified xsi:type="dcterms:W3CDTF">2019-05-09T08:22:22Z</dcterms:modified>
</cp:coreProperties>
</file>