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4"/>
  </p:notesMasterIdLst>
  <p:sldIdLst>
    <p:sldId id="416" r:id="rId2"/>
    <p:sldId id="440" r:id="rId3"/>
    <p:sldId id="301" r:id="rId4"/>
    <p:sldId id="446" r:id="rId5"/>
    <p:sldId id="456" r:id="rId6"/>
    <p:sldId id="459" r:id="rId7"/>
    <p:sldId id="484" r:id="rId8"/>
    <p:sldId id="418" r:id="rId9"/>
    <p:sldId id="403" r:id="rId10"/>
    <p:sldId id="404" r:id="rId11"/>
    <p:sldId id="417" r:id="rId12"/>
    <p:sldId id="405" r:id="rId13"/>
    <p:sldId id="466" r:id="rId14"/>
    <p:sldId id="463" r:id="rId15"/>
    <p:sldId id="469" r:id="rId16"/>
    <p:sldId id="419" r:id="rId17"/>
    <p:sldId id="410" r:id="rId18"/>
    <p:sldId id="411" r:id="rId19"/>
    <p:sldId id="412" r:id="rId20"/>
    <p:sldId id="399" r:id="rId21"/>
    <p:sldId id="421" r:id="rId22"/>
    <p:sldId id="322" r:id="rId23"/>
    <p:sldId id="422" r:id="rId24"/>
    <p:sldId id="287" r:id="rId25"/>
    <p:sldId id="294" r:id="rId26"/>
    <p:sldId id="423" r:id="rId27"/>
    <p:sldId id="424" r:id="rId28"/>
    <p:sldId id="427" r:id="rId29"/>
    <p:sldId id="333" r:id="rId30"/>
    <p:sldId id="332" r:id="rId31"/>
    <p:sldId id="472" r:id="rId32"/>
    <p:sldId id="473" r:id="rId33"/>
    <p:sldId id="336" r:id="rId34"/>
    <p:sldId id="441" r:id="rId35"/>
    <p:sldId id="444" r:id="rId36"/>
    <p:sldId id="401" r:id="rId37"/>
    <p:sldId id="280" r:id="rId38"/>
    <p:sldId id="337" r:id="rId39"/>
    <p:sldId id="323" r:id="rId40"/>
    <p:sldId id="338" r:id="rId41"/>
    <p:sldId id="414" r:id="rId42"/>
    <p:sldId id="478" r:id="rId43"/>
    <p:sldId id="392" r:id="rId44"/>
    <p:sldId id="486" r:id="rId45"/>
    <p:sldId id="477" r:id="rId46"/>
    <p:sldId id="461" r:id="rId47"/>
    <p:sldId id="475" r:id="rId48"/>
    <p:sldId id="415" r:id="rId49"/>
    <p:sldId id="476" r:id="rId50"/>
    <p:sldId id="447" r:id="rId51"/>
    <p:sldId id="324" r:id="rId52"/>
    <p:sldId id="471" r:id="rId53"/>
  </p:sldIdLst>
  <p:sldSz cx="9144000" cy="5143500" type="screen16x9"/>
  <p:notesSz cx="6858000" cy="9144000"/>
  <p:embeddedFontLst>
    <p:embeddedFont>
      <p:font typeface="Dosis ExtraLight" pitchFamily="2" charset="0"/>
      <p:regular r:id="rId55"/>
      <p:bold r:id="rId56"/>
    </p:embeddedFont>
    <p:embeddedFont>
      <p:font typeface="Garamond" panose="02020404030301010803" pitchFamily="18" charset="0"/>
      <p:regular r:id="rId57"/>
      <p:bold r:id="rId58"/>
      <p:italic r:id="rId59"/>
    </p:embeddedFont>
    <p:embeddedFont>
      <p:font typeface="Josefin Sans" pitchFamily="2" charset="0"/>
      <p:regular r:id="rId60"/>
      <p:bold r:id="rId61"/>
    </p:embeddedFont>
    <p:embeddedFont>
      <p:font typeface="times" panose="02020603050405020304" pitchFamily="18" charset="0"/>
      <p:regular r:id="rId62"/>
      <p:bold r:id="rId63"/>
      <p:italic r:id="rId64"/>
      <p:boldItalic r:id="rId65"/>
    </p:embeddedFont>
    <p:embeddedFont>
      <p:font typeface="Titillium Web Light" panose="00000400000000000000" pitchFamily="2" charset="0"/>
      <p:regular r:id="rId66"/>
      <p:bold r:id="rId67"/>
      <p:italic r:id="rId68"/>
      <p:boldItalic r:id="rId69"/>
    </p:embeddedFont>
    <p:embeddedFont>
      <p:font typeface="Wingdings 3" panose="05040102010807070707" pitchFamily="18" charset="2"/>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1BF09E7-8F5B-416F-89EA-A8F645163902}">
          <p14:sldIdLst/>
        </p14:section>
        <p14:section name="Default Section" id="{4A7CB1FF-4EEB-43E6-BD3D-B4AE5620D515}">
          <p14:sldIdLst>
            <p14:sldId id="416"/>
            <p14:sldId id="440"/>
            <p14:sldId id="301"/>
            <p14:sldId id="446"/>
            <p14:sldId id="456"/>
            <p14:sldId id="459"/>
            <p14:sldId id="484"/>
            <p14:sldId id="418"/>
            <p14:sldId id="403"/>
            <p14:sldId id="404"/>
            <p14:sldId id="417"/>
            <p14:sldId id="405"/>
            <p14:sldId id="466"/>
            <p14:sldId id="463"/>
            <p14:sldId id="469"/>
            <p14:sldId id="419"/>
            <p14:sldId id="410"/>
            <p14:sldId id="411"/>
            <p14:sldId id="412"/>
            <p14:sldId id="399"/>
            <p14:sldId id="421"/>
            <p14:sldId id="322"/>
            <p14:sldId id="422"/>
            <p14:sldId id="287"/>
            <p14:sldId id="294"/>
            <p14:sldId id="423"/>
            <p14:sldId id="424"/>
            <p14:sldId id="427"/>
            <p14:sldId id="333"/>
            <p14:sldId id="332"/>
            <p14:sldId id="472"/>
            <p14:sldId id="473"/>
            <p14:sldId id="336"/>
            <p14:sldId id="441"/>
            <p14:sldId id="444"/>
            <p14:sldId id="401"/>
            <p14:sldId id="280"/>
            <p14:sldId id="337"/>
            <p14:sldId id="323"/>
            <p14:sldId id="338"/>
            <p14:sldId id="414"/>
            <p14:sldId id="478"/>
            <p14:sldId id="392"/>
            <p14:sldId id="486"/>
            <p14:sldId id="477"/>
            <p14:sldId id="461"/>
            <p14:sldId id="475"/>
            <p14:sldId id="415"/>
            <p14:sldId id="476"/>
            <p14:sldId id="447"/>
            <p14:sldId id="324"/>
            <p14:sldId id="4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EA3"/>
    <a:srgbClr val="D6D22E"/>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24753E-8A85-4BEE-97E2-441CDA198357}">
  <a:tblStyle styleId="{0F24753E-8A85-4BEE-97E2-441CDA19835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787F38-7B79-44E3-ACA7-109338EB0D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4595" autoAdjust="0"/>
  </p:normalViewPr>
  <p:slideViewPr>
    <p:cSldViewPr snapToGrid="0">
      <p:cViewPr varScale="1">
        <p:scale>
          <a:sx n="95" d="100"/>
          <a:sy n="95" d="100"/>
        </p:scale>
        <p:origin x="660"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333333"/>
                </a:solidFill>
                <a:effectLst/>
                <a:latin typeface="times" panose="02020603050405020304" pitchFamily="18" charset="0"/>
                <a:cs typeface="times" panose="02020603050405020304" pitchFamily="18" charset="0"/>
              </a:rPr>
              <a:t>And unlike CBI, CLIL not only aims at stimulating multilingualism of all citizens in the European community but also strives to “preserve the independence and health of local languages” (EURYDICE 2013).</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9727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91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71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6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57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07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https://www.mheducation.com/unitas/school/program/corrective-reading-2008/corrective-reading-independent-instructional-frustrational-reading-levels.pdf</a:t>
            </a:r>
          </a:p>
          <a:p>
            <a:pPr lvl="1"/>
            <a:r>
              <a:rPr lang="en-GB" b="0" i="0" dirty="0">
                <a:solidFill>
                  <a:srgbClr val="222222"/>
                </a:solidFill>
                <a:effectLst/>
                <a:latin typeface="Arial" panose="020B0604020202020204" pitchFamily="34" charset="0"/>
              </a:rPr>
              <a:t>Katz, C. A., </a:t>
            </a:r>
            <a:r>
              <a:rPr lang="en-GB" b="0" i="0" dirty="0" err="1">
                <a:solidFill>
                  <a:srgbClr val="222222"/>
                </a:solidFill>
                <a:effectLst/>
                <a:latin typeface="Arial" panose="020B0604020202020204" pitchFamily="34" charset="0"/>
              </a:rPr>
              <a:t>Polkoff</a:t>
            </a:r>
            <a:r>
              <a:rPr lang="en-GB" b="0" i="0" dirty="0">
                <a:solidFill>
                  <a:srgbClr val="222222"/>
                </a:solidFill>
                <a:effectLst/>
                <a:latin typeface="Arial" panose="020B0604020202020204" pitchFamily="34" charset="0"/>
              </a:rPr>
              <a:t>, L., &amp; </a:t>
            </a:r>
            <a:r>
              <a:rPr lang="en-GB" b="0" i="0" dirty="0" err="1">
                <a:solidFill>
                  <a:srgbClr val="222222"/>
                </a:solidFill>
                <a:effectLst/>
                <a:latin typeface="Arial" panose="020B0604020202020204" pitchFamily="34" charset="0"/>
              </a:rPr>
              <a:t>Gurvitz</a:t>
            </a:r>
            <a:r>
              <a:rPr lang="en-GB" b="0" i="0" dirty="0">
                <a:solidFill>
                  <a:srgbClr val="222222"/>
                </a:solidFill>
                <a:effectLst/>
                <a:latin typeface="Arial" panose="020B0604020202020204" pitchFamily="34" charset="0"/>
              </a:rPr>
              <a:t>, D. (2005). </a:t>
            </a:r>
            <a:r>
              <a:rPr lang="en-GB" b="0" i="0" dirty="0" err="1">
                <a:solidFill>
                  <a:srgbClr val="222222"/>
                </a:solidFill>
                <a:effectLst/>
                <a:latin typeface="Arial" panose="020B0604020202020204" pitchFamily="34" charset="0"/>
              </a:rPr>
              <a:t>Shhh</a:t>
            </a:r>
            <a:r>
              <a:rPr lang="en-GB" b="0" i="0" dirty="0">
                <a:solidFill>
                  <a:srgbClr val="222222"/>
                </a:solidFill>
                <a:effectLst/>
                <a:latin typeface="Arial" panose="020B0604020202020204" pitchFamily="34" charset="0"/>
              </a:rPr>
              <a:t>... I’m reading”: Scaffolded independent level reading. </a:t>
            </a:r>
            <a:r>
              <a:rPr lang="en-GB" b="0" i="1" dirty="0">
                <a:solidFill>
                  <a:srgbClr val="222222"/>
                </a:solidFill>
                <a:effectLst/>
                <a:latin typeface="Arial" panose="020B0604020202020204" pitchFamily="34" charset="0"/>
              </a:rPr>
              <a:t>School Talk</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10</a:t>
            </a:r>
            <a:r>
              <a:rPr lang="en-GB" b="0" i="0" dirty="0">
                <a:solidFill>
                  <a:srgbClr val="222222"/>
                </a:solidFill>
                <a:effectLst/>
                <a:latin typeface="Arial" panose="020B0604020202020204" pitchFamily="34" charset="0"/>
              </a:rPr>
              <a:t>(2), 1-3.</a:t>
            </a:r>
          </a:p>
          <a:p>
            <a:pPr marL="914400" marR="0" lvl="1"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b="0" i="0" dirty="0">
                <a:solidFill>
                  <a:srgbClr val="222222"/>
                </a:solidFill>
                <a:effectLst/>
                <a:latin typeface="Arial" panose="020B0604020202020204" pitchFamily="34" charset="0"/>
              </a:rPr>
              <a:t>Osborn, J., Lehr, F., &amp; Hiebert, E. H. (2003). A focus on fluency. Honolulu, HI: Pacific Resources for Education and Learning.</a:t>
            </a:r>
          </a:p>
          <a:p>
            <a:pPr marL="596900" lvl="1" indent="0">
              <a:buNone/>
            </a:pPr>
            <a:endParaRPr lang="en-GB" dirty="0"/>
          </a:p>
          <a:p>
            <a:r>
              <a:rPr lang="en-GB" dirty="0"/>
              <a:t>Emmett Betts first presented the framework in his 1946 book Foundations of Reading Instruction, in which he described four levels of text difficulty: (1) the basal, or independent, level; (2) the instructional level; (3) the frustration level; and (4) the probable capacity level, which is “the highest reading level at which the individual can comprehend... material read to him” (p. 439).</a:t>
            </a:r>
          </a:p>
        </p:txBody>
      </p:sp>
    </p:spTree>
    <p:extLst>
      <p:ext uri="{BB962C8B-B14F-4D97-AF65-F5344CB8AC3E}">
        <p14:creationId xmlns:p14="http://schemas.microsoft.com/office/powerpoint/2010/main" val="190779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CA" dirty="0"/>
              <a:t>https://hub.cathoven.com/?scene=analyser</a:t>
            </a:r>
          </a:p>
          <a:p>
            <a:endParaRPr lang="en-GB" dirty="0"/>
          </a:p>
        </p:txBody>
      </p:sp>
    </p:spTree>
    <p:extLst>
      <p:ext uri="{BB962C8B-B14F-4D97-AF65-F5344CB8AC3E}">
        <p14:creationId xmlns:p14="http://schemas.microsoft.com/office/powerpoint/2010/main" val="320130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0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48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239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latin typeface="times" panose="02020603050405020304" pitchFamily="18" charset="0"/>
                <a:cs typeface="times" panose="02020603050405020304" pitchFamily="18" charset="0"/>
              </a:rPr>
              <a:t>David Marsh from the University of </a:t>
            </a:r>
            <a:r>
              <a:rPr lang="en-US" dirty="0" err="1">
                <a:latin typeface="times" panose="02020603050405020304" pitchFamily="18" charset="0"/>
                <a:cs typeface="times" panose="02020603050405020304" pitchFamily="18" charset="0"/>
              </a:rPr>
              <a:t>Jyvalskyla</a:t>
            </a:r>
            <a:r>
              <a:rPr lang="en-US" dirty="0">
                <a:latin typeface="times" panose="02020603050405020304" pitchFamily="18" charset="0"/>
                <a:cs typeface="times" panose="02020603050405020304" pitchFamily="18" charset="0"/>
              </a:rPr>
              <a:t>, Finland coined the term CLIL in 1994</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77464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Bouchard, M. (2005). Comprehension Strategies for English Language Learners. New York, NY: Scholastic.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Margaret Bouchard</a:t>
            </a:r>
          </a:p>
          <a:p>
            <a:pPr marL="158750" indent="0">
              <a:buNone/>
            </a:pPr>
            <a:endParaRPr lang="en-US" dirty="0"/>
          </a:p>
        </p:txBody>
      </p:sp>
    </p:spTree>
    <p:extLst>
      <p:ext uri="{BB962C8B-B14F-4D97-AF65-F5344CB8AC3E}">
        <p14:creationId xmlns:p14="http://schemas.microsoft.com/office/powerpoint/2010/main" val="86507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4781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d6e563917c_0_5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d6e563917c_0_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700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28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633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492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i="0" dirty="0">
                <a:solidFill>
                  <a:srgbClr val="333333"/>
                </a:solidFill>
                <a:effectLst/>
                <a:latin typeface="times" panose="02020603050405020304" pitchFamily="18" charset="0"/>
                <a:cs typeface="times" panose="02020603050405020304" pitchFamily="18" charset="0"/>
              </a:rPr>
              <a:t>And unlike CBI, CLIL not only aims at stimulating multilingualism of all citizens in the European community but also strives to “preserve the independence and health of local languages” (EURYDICE 2013).</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2686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100" dirty="0">
                <a:effectLst/>
                <a:latin typeface="times" panose="02020603050405020304" pitchFamily="18" charset="0"/>
                <a:cs typeface="times" panose="02020603050405020304" pitchFamily="18" charset="0"/>
              </a:rPr>
              <a:t>Coyle, D., Hood, P., &amp; Marsh, D. (2010). </a:t>
            </a:r>
            <a:r>
              <a:rPr lang="en-GB" sz="1100" i="1" dirty="0">
                <a:latin typeface="times" panose="02020603050405020304" pitchFamily="18" charset="0"/>
                <a:cs typeface="times" panose="02020603050405020304" pitchFamily="18" charset="0"/>
              </a:rPr>
              <a:t>CLIL</a:t>
            </a:r>
            <a:r>
              <a:rPr lang="en-GB" sz="1100" dirty="0">
                <a:latin typeface="times" panose="02020603050405020304" pitchFamily="18" charset="0"/>
                <a:cs typeface="times" panose="02020603050405020304" pitchFamily="18" charset="0"/>
              </a:rPr>
              <a:t> </a:t>
            </a:r>
            <a:r>
              <a:rPr lang="en-GB" sz="1100" i="1" dirty="0">
                <a:effectLst/>
                <a:latin typeface="times" panose="02020603050405020304" pitchFamily="18" charset="0"/>
                <a:cs typeface="times" panose="02020603050405020304" pitchFamily="18" charset="0"/>
              </a:rPr>
              <a:t>Content and language integrated learning</a:t>
            </a:r>
            <a:r>
              <a:rPr lang="en-GB" sz="1100" dirty="0">
                <a:effectLst/>
                <a:latin typeface="times" panose="02020603050405020304" pitchFamily="18" charset="0"/>
                <a:cs typeface="times" panose="02020603050405020304" pitchFamily="18" charset="0"/>
              </a:rPr>
              <a:t>. Cambridge University Press. </a:t>
            </a:r>
            <a:endParaRPr lang="en-GB" dirty="0"/>
          </a:p>
        </p:txBody>
      </p:sp>
    </p:spTree>
    <p:extLst>
      <p:ext uri="{BB962C8B-B14F-4D97-AF65-F5344CB8AC3E}">
        <p14:creationId xmlns:p14="http://schemas.microsoft.com/office/powerpoint/2010/main" val="102598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091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i="0" dirty="0">
                <a:solidFill>
                  <a:srgbClr val="000000"/>
                </a:solidFill>
                <a:effectLst/>
                <a:latin typeface="Times New Roman" panose="02020603050405020304" pitchFamily="18" charset="0"/>
              </a:rPr>
              <a:t>Whitehead, G.</a:t>
            </a:r>
            <a:r>
              <a:rPr lang="en-GB" sz="1800" b="0" i="0" dirty="0">
                <a:solidFill>
                  <a:srgbClr val="000000"/>
                </a:solidFill>
                <a:effectLst/>
                <a:latin typeface="Times New Roman" panose="02020603050405020304" pitchFamily="18" charset="0"/>
              </a:rPr>
              <a:t> (2022</a:t>
            </a:r>
            <a:r>
              <a:rPr lang="en-GB" sz="1800" b="0" i="1" dirty="0">
                <a:solidFill>
                  <a:srgbClr val="000000"/>
                </a:solidFill>
                <a:effectLst/>
                <a:latin typeface="Times New Roman" panose="02020603050405020304" pitchFamily="18" charset="0"/>
              </a:rPr>
              <a:t>). Constructing lessons from meaningful input: Taking a text-driven approach to lesson planning. </a:t>
            </a:r>
            <a:r>
              <a:rPr lang="en-GB" sz="1800" b="0" i="0" dirty="0">
                <a:solidFill>
                  <a:srgbClr val="000000"/>
                </a:solidFill>
                <a:effectLst/>
                <a:latin typeface="Times New Roman" panose="02020603050405020304" pitchFamily="18" charset="0"/>
              </a:rPr>
              <a:t>Presented at Seoul public elementary school English teachers’ professional development workshop, online. October 2022. </a:t>
            </a:r>
            <a:endParaRPr dirty="0"/>
          </a:p>
        </p:txBody>
      </p:sp>
    </p:spTree>
    <p:extLst>
      <p:ext uri="{BB962C8B-B14F-4D97-AF65-F5344CB8AC3E}">
        <p14:creationId xmlns:p14="http://schemas.microsoft.com/office/powerpoint/2010/main" val="398506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19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82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d6e563917c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d6e563917c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695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6000">
                <a:solidFill>
                  <a:schemeClr val="accent2"/>
                </a:solidFill>
              </a:defRPr>
            </a:lvl1pPr>
            <a:lvl2pPr lvl="1">
              <a:spcBef>
                <a:spcPts val="0"/>
              </a:spcBef>
              <a:spcAft>
                <a:spcPts val="0"/>
              </a:spcAft>
              <a:buClr>
                <a:schemeClr val="accent2"/>
              </a:buClr>
              <a:buSzPts val="6000"/>
              <a:buNone/>
              <a:defRPr sz="6000">
                <a:solidFill>
                  <a:schemeClr val="accent2"/>
                </a:solidFill>
              </a:defRPr>
            </a:lvl2pPr>
            <a:lvl3pPr lvl="2">
              <a:spcBef>
                <a:spcPts val="0"/>
              </a:spcBef>
              <a:spcAft>
                <a:spcPts val="0"/>
              </a:spcAft>
              <a:buClr>
                <a:schemeClr val="accent2"/>
              </a:buClr>
              <a:buSzPts val="6000"/>
              <a:buNone/>
              <a:defRPr sz="6000">
                <a:solidFill>
                  <a:schemeClr val="accent2"/>
                </a:solidFill>
              </a:defRPr>
            </a:lvl3pPr>
            <a:lvl4pPr lvl="3">
              <a:spcBef>
                <a:spcPts val="0"/>
              </a:spcBef>
              <a:spcAft>
                <a:spcPts val="0"/>
              </a:spcAft>
              <a:buClr>
                <a:schemeClr val="accent2"/>
              </a:buClr>
              <a:buSzPts val="6000"/>
              <a:buNone/>
              <a:defRPr sz="6000">
                <a:solidFill>
                  <a:schemeClr val="accent2"/>
                </a:solidFill>
              </a:defRPr>
            </a:lvl4pPr>
            <a:lvl5pPr lvl="4">
              <a:spcBef>
                <a:spcPts val="0"/>
              </a:spcBef>
              <a:spcAft>
                <a:spcPts val="0"/>
              </a:spcAft>
              <a:buClr>
                <a:schemeClr val="accent2"/>
              </a:buClr>
              <a:buSzPts val="6000"/>
              <a:buNone/>
              <a:defRPr sz="6000">
                <a:solidFill>
                  <a:schemeClr val="accent2"/>
                </a:solidFill>
              </a:defRPr>
            </a:lvl5pPr>
            <a:lvl6pPr lvl="5">
              <a:spcBef>
                <a:spcPts val="0"/>
              </a:spcBef>
              <a:spcAft>
                <a:spcPts val="0"/>
              </a:spcAft>
              <a:buClr>
                <a:schemeClr val="accent2"/>
              </a:buClr>
              <a:buSzPts val="6000"/>
              <a:buNone/>
              <a:defRPr sz="6000">
                <a:solidFill>
                  <a:schemeClr val="accent2"/>
                </a:solidFill>
              </a:defRPr>
            </a:lvl6pPr>
            <a:lvl7pPr lvl="6">
              <a:spcBef>
                <a:spcPts val="0"/>
              </a:spcBef>
              <a:spcAft>
                <a:spcPts val="0"/>
              </a:spcAft>
              <a:buClr>
                <a:schemeClr val="accent2"/>
              </a:buClr>
              <a:buSzPts val="6000"/>
              <a:buNone/>
              <a:defRPr sz="6000">
                <a:solidFill>
                  <a:schemeClr val="accent2"/>
                </a:solidFill>
              </a:defRPr>
            </a:lvl7pPr>
            <a:lvl8pPr lvl="7">
              <a:spcBef>
                <a:spcPts val="0"/>
              </a:spcBef>
              <a:spcAft>
                <a:spcPts val="0"/>
              </a:spcAft>
              <a:buClr>
                <a:schemeClr val="accent2"/>
              </a:buClr>
              <a:buSzPts val="6000"/>
              <a:buNone/>
              <a:defRPr sz="6000">
                <a:solidFill>
                  <a:schemeClr val="accent2"/>
                </a:solidFill>
              </a:defRPr>
            </a:lvl8pPr>
            <a:lvl9pPr lvl="8">
              <a:spcBef>
                <a:spcPts val="0"/>
              </a:spcBef>
              <a:spcAft>
                <a:spcPts val="0"/>
              </a:spcAft>
              <a:buClr>
                <a:schemeClr val="accent2"/>
              </a:buClr>
              <a:buSzPts val="6000"/>
              <a:buNone/>
              <a:defRPr sz="6000">
                <a:solidFill>
                  <a:schemeClr val="accent2"/>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sp>
        <p:nvSpPr>
          <p:cNvPr id="2955" name="Google Shape;2955;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956" name="Google Shape;2956;p10"/>
          <p:cNvGrpSpPr/>
          <p:nvPr/>
        </p:nvGrpSpPr>
        <p:grpSpPr>
          <a:xfrm rot="10800000">
            <a:off x="8851487" y="28707"/>
            <a:ext cx="264012" cy="5086302"/>
            <a:chOff x="5307800" y="238125"/>
            <a:chExt cx="271925" cy="5238750"/>
          </a:xfrm>
        </p:grpSpPr>
        <p:sp>
          <p:nvSpPr>
            <p:cNvPr id="2957" name="Google Shape;2957;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4" name="Google Shape;3014;p10"/>
          <p:cNvGrpSpPr/>
          <p:nvPr/>
        </p:nvGrpSpPr>
        <p:grpSpPr>
          <a:xfrm rot="10800000">
            <a:off x="7828571" y="28707"/>
            <a:ext cx="1140783" cy="5086302"/>
            <a:chOff x="5458325" y="238125"/>
            <a:chExt cx="1174975" cy="5238750"/>
          </a:xfrm>
        </p:grpSpPr>
        <p:sp>
          <p:nvSpPr>
            <p:cNvPr id="3015" name="Google Shape;3015;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7" name="Google Shape;3077;p10"/>
          <p:cNvGrpSpPr/>
          <p:nvPr/>
        </p:nvGrpSpPr>
        <p:grpSpPr>
          <a:xfrm rot="10800000">
            <a:off x="7682451" y="28707"/>
            <a:ext cx="994639" cy="4940182"/>
            <a:chOff x="5759350" y="388625"/>
            <a:chExt cx="1024450" cy="5088250"/>
          </a:xfrm>
        </p:grpSpPr>
        <p:sp>
          <p:nvSpPr>
            <p:cNvPr id="3078" name="Google Shape;3078;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10"/>
          <p:cNvGrpSpPr/>
          <p:nvPr/>
        </p:nvGrpSpPr>
        <p:grpSpPr>
          <a:xfrm rot="10800000">
            <a:off x="7682451" y="28707"/>
            <a:ext cx="1140783" cy="5086302"/>
            <a:chOff x="5608825" y="238125"/>
            <a:chExt cx="1174975" cy="5238750"/>
          </a:xfrm>
        </p:grpSpPr>
        <p:sp>
          <p:nvSpPr>
            <p:cNvPr id="3180" name="Google Shape;3180;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Alternate Picture with Caption">
    <p:spTree>
      <p:nvGrpSpPr>
        <p:cNvPr id="1" name=""/>
        <p:cNvGrpSpPr/>
        <p:nvPr/>
      </p:nvGrpSpPr>
      <p:grpSpPr>
        <a:xfrm>
          <a:off x="0" y="0"/>
          <a:ext cx="0" cy="0"/>
          <a:chOff x="0" y="0"/>
          <a:chExt cx="0" cy="0"/>
        </a:xfrm>
      </p:grpSpPr>
      <p:grpSp>
        <p:nvGrpSpPr>
          <p:cNvPr id="8" name="Group 156"/>
          <p:cNvGrpSpPr>
            <a:grpSpLocks noChangeAspect="1"/>
          </p:cNvGrpSpPr>
          <p:nvPr/>
        </p:nvGrpSpPr>
        <p:grpSpPr bwMode="auto">
          <a:xfrm>
            <a:off x="-48" y="-3079"/>
            <a:ext cx="9141714" cy="5149658"/>
            <a:chOff x="3" y="-2"/>
            <a:chExt cx="7676" cy="4324"/>
          </a:xfrm>
          <a:solidFill>
            <a:schemeClr val="bg1">
              <a:alpha val="30000"/>
            </a:schemeClr>
          </a:solidFill>
        </p:grpSpPr>
        <p:grpSp>
          <p:nvGrpSpPr>
            <p:cNvPr id="9" name="Group 357"/>
            <p:cNvGrpSpPr>
              <a:grpSpLocks/>
            </p:cNvGrpSpPr>
            <p:nvPr/>
          </p:nvGrpSpPr>
          <p:grpSpPr bwMode="auto">
            <a:xfrm>
              <a:off x="3" y="-2"/>
              <a:ext cx="5735" cy="596"/>
              <a:chOff x="3" y="-2"/>
              <a:chExt cx="5735" cy="596"/>
            </a:xfrm>
            <a:grpFill/>
          </p:grpSpPr>
          <p:sp>
            <p:nvSpPr>
              <p:cNvPr id="1739" name="Freeform 157"/>
              <p:cNvSpPr>
                <a:spLocks/>
              </p:cNvSpPr>
              <p:nvPr/>
            </p:nvSpPr>
            <p:spPr bwMode="auto">
              <a:xfrm>
                <a:off x="3" y="-2"/>
                <a:ext cx="48" cy="64"/>
              </a:xfrm>
              <a:custGeom>
                <a:avLst/>
                <a:gdLst>
                  <a:gd name="T0" fmla="*/ 4 w 24"/>
                  <a:gd name="T1" fmla="*/ 32 h 32"/>
                  <a:gd name="T2" fmla="*/ 0 w 24"/>
                  <a:gd name="T3" fmla="*/ 27 h 32"/>
                  <a:gd name="T4" fmla="*/ 0 w 24"/>
                  <a:gd name="T5" fmla="*/ 3 h 32"/>
                  <a:gd name="T6" fmla="*/ 4 w 24"/>
                  <a:gd name="T7" fmla="*/ 7 h 32"/>
                  <a:gd name="T8" fmla="*/ 20 w 24"/>
                  <a:gd name="T9" fmla="*/ 5 h 32"/>
                  <a:gd name="T10" fmla="*/ 18 w 24"/>
                  <a:gd name="T11" fmla="*/ 19 h 32"/>
                  <a:gd name="T12" fmla="*/ 4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4" y="32"/>
                    </a:moveTo>
                    <a:cubicBezTo>
                      <a:pt x="3" y="30"/>
                      <a:pt x="2" y="28"/>
                      <a:pt x="0" y="27"/>
                    </a:cubicBezTo>
                    <a:cubicBezTo>
                      <a:pt x="0" y="3"/>
                      <a:pt x="0" y="3"/>
                      <a:pt x="0" y="3"/>
                    </a:cubicBezTo>
                    <a:cubicBezTo>
                      <a:pt x="2" y="4"/>
                      <a:pt x="3" y="5"/>
                      <a:pt x="4" y="7"/>
                    </a:cubicBezTo>
                    <a:cubicBezTo>
                      <a:pt x="8" y="1"/>
                      <a:pt x="16" y="0"/>
                      <a:pt x="20" y="5"/>
                    </a:cubicBezTo>
                    <a:cubicBezTo>
                      <a:pt x="24" y="9"/>
                      <a:pt x="24" y="15"/>
                      <a:pt x="18" y="19"/>
                    </a:cubicBezTo>
                    <a:cubicBezTo>
                      <a:pt x="12" y="24"/>
                      <a:pt x="9" y="25"/>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0" name="Freeform 158"/>
              <p:cNvSpPr>
                <a:spLocks/>
              </p:cNvSpPr>
              <p:nvPr/>
            </p:nvSpPr>
            <p:spPr bwMode="auto">
              <a:xfrm>
                <a:off x="111"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1" name="Freeform 159"/>
              <p:cNvSpPr>
                <a:spLocks/>
              </p:cNvSpPr>
              <p:nvPr/>
            </p:nvSpPr>
            <p:spPr bwMode="auto">
              <a:xfrm>
                <a:off x="247"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2" name="Freeform 160"/>
              <p:cNvSpPr>
                <a:spLocks/>
              </p:cNvSpPr>
              <p:nvPr/>
            </p:nvSpPr>
            <p:spPr bwMode="auto">
              <a:xfrm>
                <a:off x="385"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3" name="Freeform 161"/>
              <p:cNvSpPr>
                <a:spLocks/>
              </p:cNvSpPr>
              <p:nvPr/>
            </p:nvSpPr>
            <p:spPr bwMode="auto">
              <a:xfrm>
                <a:off x="521"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4" name="Freeform 162"/>
              <p:cNvSpPr>
                <a:spLocks/>
              </p:cNvSpPr>
              <p:nvPr/>
            </p:nvSpPr>
            <p:spPr bwMode="auto">
              <a:xfrm>
                <a:off x="659"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5" name="Freeform 163"/>
              <p:cNvSpPr>
                <a:spLocks/>
              </p:cNvSpPr>
              <p:nvPr/>
            </p:nvSpPr>
            <p:spPr bwMode="auto">
              <a:xfrm>
                <a:off x="797"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6" name="Freeform 164"/>
              <p:cNvSpPr>
                <a:spLocks/>
              </p:cNvSpPr>
              <p:nvPr/>
            </p:nvSpPr>
            <p:spPr bwMode="auto">
              <a:xfrm>
                <a:off x="933" y="-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7" name="Freeform 165"/>
              <p:cNvSpPr>
                <a:spLocks/>
              </p:cNvSpPr>
              <p:nvPr/>
            </p:nvSpPr>
            <p:spPr bwMode="auto">
              <a:xfrm>
                <a:off x="1070"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8" name="Freeform 166"/>
              <p:cNvSpPr>
                <a:spLocks/>
              </p:cNvSpPr>
              <p:nvPr/>
            </p:nvSpPr>
            <p:spPr bwMode="auto">
              <a:xfrm>
                <a:off x="1206"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9" name="Freeform 167"/>
              <p:cNvSpPr>
                <a:spLocks/>
              </p:cNvSpPr>
              <p:nvPr/>
            </p:nvSpPr>
            <p:spPr bwMode="auto">
              <a:xfrm>
                <a:off x="1344"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0" name="Freeform 168"/>
              <p:cNvSpPr>
                <a:spLocks/>
              </p:cNvSpPr>
              <p:nvPr/>
            </p:nvSpPr>
            <p:spPr bwMode="auto">
              <a:xfrm>
                <a:off x="1480" y="-2"/>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1" name="Freeform 169"/>
              <p:cNvSpPr>
                <a:spLocks/>
              </p:cNvSpPr>
              <p:nvPr/>
            </p:nvSpPr>
            <p:spPr bwMode="auto">
              <a:xfrm>
                <a:off x="1618"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2" name="Freeform 170"/>
              <p:cNvSpPr>
                <a:spLocks/>
              </p:cNvSpPr>
              <p:nvPr/>
            </p:nvSpPr>
            <p:spPr bwMode="auto">
              <a:xfrm>
                <a:off x="1754"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3" name="Freeform 171"/>
              <p:cNvSpPr>
                <a:spLocks/>
              </p:cNvSpPr>
              <p:nvPr/>
            </p:nvSpPr>
            <p:spPr bwMode="auto">
              <a:xfrm>
                <a:off x="1892"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4" name="Freeform 172"/>
              <p:cNvSpPr>
                <a:spLocks/>
              </p:cNvSpPr>
              <p:nvPr/>
            </p:nvSpPr>
            <p:spPr bwMode="auto">
              <a:xfrm>
                <a:off x="2028"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5" name="Freeform 173"/>
              <p:cNvSpPr>
                <a:spLocks/>
              </p:cNvSpPr>
              <p:nvPr/>
            </p:nvSpPr>
            <p:spPr bwMode="auto">
              <a:xfrm>
                <a:off x="2166"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6" name="Freeform 174"/>
              <p:cNvSpPr>
                <a:spLocks/>
              </p:cNvSpPr>
              <p:nvPr/>
            </p:nvSpPr>
            <p:spPr bwMode="auto">
              <a:xfrm>
                <a:off x="2304"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7" name="Freeform 175"/>
              <p:cNvSpPr>
                <a:spLocks/>
              </p:cNvSpPr>
              <p:nvPr/>
            </p:nvSpPr>
            <p:spPr bwMode="auto">
              <a:xfrm>
                <a:off x="2440"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8" name="Freeform 176"/>
              <p:cNvSpPr>
                <a:spLocks/>
              </p:cNvSpPr>
              <p:nvPr/>
            </p:nvSpPr>
            <p:spPr bwMode="auto">
              <a:xfrm>
                <a:off x="2578"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9" name="Freeform 177"/>
              <p:cNvSpPr>
                <a:spLocks/>
              </p:cNvSpPr>
              <p:nvPr/>
            </p:nvSpPr>
            <p:spPr bwMode="auto">
              <a:xfrm>
                <a:off x="2714"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0" name="Freeform 178"/>
              <p:cNvSpPr>
                <a:spLocks/>
              </p:cNvSpPr>
              <p:nvPr/>
            </p:nvSpPr>
            <p:spPr bwMode="auto">
              <a:xfrm>
                <a:off x="2852" y="-2"/>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1" name="Freeform 179"/>
              <p:cNvSpPr>
                <a:spLocks/>
              </p:cNvSpPr>
              <p:nvPr/>
            </p:nvSpPr>
            <p:spPr bwMode="auto">
              <a:xfrm>
                <a:off x="2987" y="-2"/>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2" name="Freeform 180"/>
              <p:cNvSpPr>
                <a:spLocks/>
              </p:cNvSpPr>
              <p:nvPr/>
            </p:nvSpPr>
            <p:spPr bwMode="auto">
              <a:xfrm>
                <a:off x="3125"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3" name="Freeform 181"/>
              <p:cNvSpPr>
                <a:spLocks/>
              </p:cNvSpPr>
              <p:nvPr/>
            </p:nvSpPr>
            <p:spPr bwMode="auto">
              <a:xfrm>
                <a:off x="3261"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4" name="Freeform 182"/>
              <p:cNvSpPr>
                <a:spLocks/>
              </p:cNvSpPr>
              <p:nvPr/>
            </p:nvSpPr>
            <p:spPr bwMode="auto">
              <a:xfrm>
                <a:off x="3399"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5" name="Freeform 183"/>
              <p:cNvSpPr>
                <a:spLocks/>
              </p:cNvSpPr>
              <p:nvPr/>
            </p:nvSpPr>
            <p:spPr bwMode="auto">
              <a:xfrm>
                <a:off x="3535"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6" name="Freeform 184"/>
              <p:cNvSpPr>
                <a:spLocks/>
              </p:cNvSpPr>
              <p:nvPr/>
            </p:nvSpPr>
            <p:spPr bwMode="auto">
              <a:xfrm>
                <a:off x="3673"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7" name="Freeform 185"/>
              <p:cNvSpPr>
                <a:spLocks/>
              </p:cNvSpPr>
              <p:nvPr/>
            </p:nvSpPr>
            <p:spPr bwMode="auto">
              <a:xfrm>
                <a:off x="3811"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8" name="Freeform 186"/>
              <p:cNvSpPr>
                <a:spLocks/>
              </p:cNvSpPr>
              <p:nvPr/>
            </p:nvSpPr>
            <p:spPr bwMode="auto">
              <a:xfrm>
                <a:off x="3947"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9" name="Freeform 187"/>
              <p:cNvSpPr>
                <a:spLocks/>
              </p:cNvSpPr>
              <p:nvPr/>
            </p:nvSpPr>
            <p:spPr bwMode="auto">
              <a:xfrm>
                <a:off x="4085"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0" name="Freeform 188"/>
              <p:cNvSpPr>
                <a:spLocks/>
              </p:cNvSpPr>
              <p:nvPr/>
            </p:nvSpPr>
            <p:spPr bwMode="auto">
              <a:xfrm>
                <a:off x="4221"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1" name="Freeform 189"/>
              <p:cNvSpPr>
                <a:spLocks/>
              </p:cNvSpPr>
              <p:nvPr/>
            </p:nvSpPr>
            <p:spPr bwMode="auto">
              <a:xfrm>
                <a:off x="4359"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2" name="Freeform 190"/>
              <p:cNvSpPr>
                <a:spLocks/>
              </p:cNvSpPr>
              <p:nvPr/>
            </p:nvSpPr>
            <p:spPr bwMode="auto">
              <a:xfrm>
                <a:off x="4495"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3" name="Freeform 191"/>
              <p:cNvSpPr>
                <a:spLocks/>
              </p:cNvSpPr>
              <p:nvPr/>
            </p:nvSpPr>
            <p:spPr bwMode="auto">
              <a:xfrm>
                <a:off x="4633"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4" name="Freeform 192"/>
              <p:cNvSpPr>
                <a:spLocks/>
              </p:cNvSpPr>
              <p:nvPr/>
            </p:nvSpPr>
            <p:spPr bwMode="auto">
              <a:xfrm>
                <a:off x="4769" y="-2"/>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5" name="Freeform 193"/>
              <p:cNvSpPr>
                <a:spLocks/>
              </p:cNvSpPr>
              <p:nvPr/>
            </p:nvSpPr>
            <p:spPr bwMode="auto">
              <a:xfrm>
                <a:off x="4906"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6" name="Freeform 194"/>
              <p:cNvSpPr>
                <a:spLocks/>
              </p:cNvSpPr>
              <p:nvPr/>
            </p:nvSpPr>
            <p:spPr bwMode="auto">
              <a:xfrm>
                <a:off x="5042"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7" name="Freeform 195"/>
              <p:cNvSpPr>
                <a:spLocks/>
              </p:cNvSpPr>
              <p:nvPr/>
            </p:nvSpPr>
            <p:spPr bwMode="auto">
              <a:xfrm>
                <a:off x="5180"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8" name="Freeform 196"/>
              <p:cNvSpPr>
                <a:spLocks/>
              </p:cNvSpPr>
              <p:nvPr/>
            </p:nvSpPr>
            <p:spPr bwMode="auto">
              <a:xfrm>
                <a:off x="5318"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9" name="Freeform 197"/>
              <p:cNvSpPr>
                <a:spLocks/>
              </p:cNvSpPr>
              <p:nvPr/>
            </p:nvSpPr>
            <p:spPr bwMode="auto">
              <a:xfrm>
                <a:off x="5454"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0" name="Freeform 198"/>
              <p:cNvSpPr>
                <a:spLocks/>
              </p:cNvSpPr>
              <p:nvPr/>
            </p:nvSpPr>
            <p:spPr bwMode="auto">
              <a:xfrm>
                <a:off x="5592"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1" name="Freeform 199"/>
              <p:cNvSpPr>
                <a:spLocks/>
              </p:cNvSpPr>
              <p:nvPr/>
            </p:nvSpPr>
            <p:spPr bwMode="auto">
              <a:xfrm>
                <a:off x="43"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2" name="Freeform 200"/>
              <p:cNvSpPr>
                <a:spLocks/>
              </p:cNvSpPr>
              <p:nvPr/>
            </p:nvSpPr>
            <p:spPr bwMode="auto">
              <a:xfrm>
                <a:off x="179"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3" name="Freeform 201"/>
              <p:cNvSpPr>
                <a:spLocks/>
              </p:cNvSpPr>
              <p:nvPr/>
            </p:nvSpPr>
            <p:spPr bwMode="auto">
              <a:xfrm>
                <a:off x="317"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4" name="Freeform 202"/>
              <p:cNvSpPr>
                <a:spLocks/>
              </p:cNvSpPr>
              <p:nvPr/>
            </p:nvSpPr>
            <p:spPr bwMode="auto">
              <a:xfrm>
                <a:off x="455" y="13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5" name="Freeform 203"/>
              <p:cNvSpPr>
                <a:spLocks/>
              </p:cNvSpPr>
              <p:nvPr/>
            </p:nvSpPr>
            <p:spPr bwMode="auto">
              <a:xfrm>
                <a:off x="591"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6" name="Freeform 204"/>
              <p:cNvSpPr>
                <a:spLocks/>
              </p:cNvSpPr>
              <p:nvPr/>
            </p:nvSpPr>
            <p:spPr bwMode="auto">
              <a:xfrm>
                <a:off x="729"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7" name="Freeform 205"/>
              <p:cNvSpPr>
                <a:spLocks/>
              </p:cNvSpPr>
              <p:nvPr/>
            </p:nvSpPr>
            <p:spPr bwMode="auto">
              <a:xfrm>
                <a:off x="865"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8" name="Freeform 206"/>
              <p:cNvSpPr>
                <a:spLocks/>
              </p:cNvSpPr>
              <p:nvPr/>
            </p:nvSpPr>
            <p:spPr bwMode="auto">
              <a:xfrm>
                <a:off x="1003" y="132"/>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9" name="Freeform 207"/>
              <p:cNvSpPr>
                <a:spLocks/>
              </p:cNvSpPr>
              <p:nvPr/>
            </p:nvSpPr>
            <p:spPr bwMode="auto">
              <a:xfrm>
                <a:off x="1138"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0" name="Freeform 208"/>
              <p:cNvSpPr>
                <a:spLocks/>
              </p:cNvSpPr>
              <p:nvPr/>
            </p:nvSpPr>
            <p:spPr bwMode="auto">
              <a:xfrm>
                <a:off x="1276"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1" name="Freeform 209"/>
              <p:cNvSpPr>
                <a:spLocks/>
              </p:cNvSpPr>
              <p:nvPr/>
            </p:nvSpPr>
            <p:spPr bwMode="auto">
              <a:xfrm>
                <a:off x="1412"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2" name="Freeform 210"/>
              <p:cNvSpPr>
                <a:spLocks/>
              </p:cNvSpPr>
              <p:nvPr/>
            </p:nvSpPr>
            <p:spPr bwMode="auto">
              <a:xfrm>
                <a:off x="1550"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3" name="Freeform 211"/>
              <p:cNvSpPr>
                <a:spLocks/>
              </p:cNvSpPr>
              <p:nvPr/>
            </p:nvSpPr>
            <p:spPr bwMode="auto">
              <a:xfrm>
                <a:off x="1686"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4" name="Freeform 212"/>
              <p:cNvSpPr>
                <a:spLocks/>
              </p:cNvSpPr>
              <p:nvPr/>
            </p:nvSpPr>
            <p:spPr bwMode="auto">
              <a:xfrm>
                <a:off x="1824"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5" name="Freeform 213"/>
              <p:cNvSpPr>
                <a:spLocks/>
              </p:cNvSpPr>
              <p:nvPr/>
            </p:nvSpPr>
            <p:spPr bwMode="auto">
              <a:xfrm>
                <a:off x="1962" y="13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6" name="Freeform 214"/>
              <p:cNvSpPr>
                <a:spLocks/>
              </p:cNvSpPr>
              <p:nvPr/>
            </p:nvSpPr>
            <p:spPr bwMode="auto">
              <a:xfrm>
                <a:off x="2098"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7" name="Freeform 215"/>
              <p:cNvSpPr>
                <a:spLocks/>
              </p:cNvSpPr>
              <p:nvPr/>
            </p:nvSpPr>
            <p:spPr bwMode="auto">
              <a:xfrm>
                <a:off x="2236"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8" name="Freeform 216"/>
              <p:cNvSpPr>
                <a:spLocks/>
              </p:cNvSpPr>
              <p:nvPr/>
            </p:nvSpPr>
            <p:spPr bwMode="auto">
              <a:xfrm>
                <a:off x="2372"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9" name="Freeform 217"/>
              <p:cNvSpPr>
                <a:spLocks/>
              </p:cNvSpPr>
              <p:nvPr/>
            </p:nvSpPr>
            <p:spPr bwMode="auto">
              <a:xfrm>
                <a:off x="2510"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0" name="Freeform 218"/>
              <p:cNvSpPr>
                <a:spLocks/>
              </p:cNvSpPr>
              <p:nvPr/>
            </p:nvSpPr>
            <p:spPr bwMode="auto">
              <a:xfrm>
                <a:off x="2646"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1" name="Freeform 219"/>
              <p:cNvSpPr>
                <a:spLocks/>
              </p:cNvSpPr>
              <p:nvPr/>
            </p:nvSpPr>
            <p:spPr bwMode="auto">
              <a:xfrm>
                <a:off x="2784"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2" name="Freeform 220"/>
              <p:cNvSpPr>
                <a:spLocks/>
              </p:cNvSpPr>
              <p:nvPr/>
            </p:nvSpPr>
            <p:spPr bwMode="auto">
              <a:xfrm>
                <a:off x="2920" y="132"/>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3" name="Freeform 221"/>
              <p:cNvSpPr>
                <a:spLocks/>
              </p:cNvSpPr>
              <p:nvPr/>
            </p:nvSpPr>
            <p:spPr bwMode="auto">
              <a:xfrm>
                <a:off x="3057"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4" name="Freeform 222"/>
              <p:cNvSpPr>
                <a:spLocks/>
              </p:cNvSpPr>
              <p:nvPr/>
            </p:nvSpPr>
            <p:spPr bwMode="auto">
              <a:xfrm>
                <a:off x="3193"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5" name="Freeform 223"/>
              <p:cNvSpPr>
                <a:spLocks/>
              </p:cNvSpPr>
              <p:nvPr/>
            </p:nvSpPr>
            <p:spPr bwMode="auto">
              <a:xfrm>
                <a:off x="3331"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6" name="Freeform 224"/>
              <p:cNvSpPr>
                <a:spLocks/>
              </p:cNvSpPr>
              <p:nvPr/>
            </p:nvSpPr>
            <p:spPr bwMode="auto">
              <a:xfrm>
                <a:off x="3469" y="13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7" name="Freeform 225"/>
              <p:cNvSpPr>
                <a:spLocks/>
              </p:cNvSpPr>
              <p:nvPr/>
            </p:nvSpPr>
            <p:spPr bwMode="auto">
              <a:xfrm>
                <a:off x="3605"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8" name="Freeform 226"/>
              <p:cNvSpPr>
                <a:spLocks/>
              </p:cNvSpPr>
              <p:nvPr/>
            </p:nvSpPr>
            <p:spPr bwMode="auto">
              <a:xfrm>
                <a:off x="3743"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9" name="Freeform 227"/>
              <p:cNvSpPr>
                <a:spLocks/>
              </p:cNvSpPr>
              <p:nvPr/>
            </p:nvSpPr>
            <p:spPr bwMode="auto">
              <a:xfrm>
                <a:off x="3879"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0" name="Freeform 228"/>
              <p:cNvSpPr>
                <a:spLocks/>
              </p:cNvSpPr>
              <p:nvPr/>
            </p:nvSpPr>
            <p:spPr bwMode="auto">
              <a:xfrm>
                <a:off x="4017"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1" name="Freeform 229"/>
              <p:cNvSpPr>
                <a:spLocks/>
              </p:cNvSpPr>
              <p:nvPr/>
            </p:nvSpPr>
            <p:spPr bwMode="auto">
              <a:xfrm>
                <a:off x="4153"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2" name="Freeform 230"/>
              <p:cNvSpPr>
                <a:spLocks/>
              </p:cNvSpPr>
              <p:nvPr/>
            </p:nvSpPr>
            <p:spPr bwMode="auto">
              <a:xfrm>
                <a:off x="4291"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3" name="Freeform 231"/>
              <p:cNvSpPr>
                <a:spLocks/>
              </p:cNvSpPr>
              <p:nvPr/>
            </p:nvSpPr>
            <p:spPr bwMode="auto">
              <a:xfrm>
                <a:off x="4427"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4" name="Freeform 232"/>
              <p:cNvSpPr>
                <a:spLocks/>
              </p:cNvSpPr>
              <p:nvPr/>
            </p:nvSpPr>
            <p:spPr bwMode="auto">
              <a:xfrm>
                <a:off x="4565"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5" name="Freeform 233"/>
              <p:cNvSpPr>
                <a:spLocks/>
              </p:cNvSpPr>
              <p:nvPr/>
            </p:nvSpPr>
            <p:spPr bwMode="auto">
              <a:xfrm>
                <a:off x="4701"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6" name="Freeform 234"/>
              <p:cNvSpPr>
                <a:spLocks/>
              </p:cNvSpPr>
              <p:nvPr/>
            </p:nvSpPr>
            <p:spPr bwMode="auto">
              <a:xfrm>
                <a:off x="4839" y="132"/>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7" name="Freeform 235"/>
              <p:cNvSpPr>
                <a:spLocks/>
              </p:cNvSpPr>
              <p:nvPr/>
            </p:nvSpPr>
            <p:spPr bwMode="auto">
              <a:xfrm>
                <a:off x="4976" y="13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8" name="Freeform 236"/>
              <p:cNvSpPr>
                <a:spLocks/>
              </p:cNvSpPr>
              <p:nvPr/>
            </p:nvSpPr>
            <p:spPr bwMode="auto">
              <a:xfrm>
                <a:off x="5112"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9" name="Freeform 237"/>
              <p:cNvSpPr>
                <a:spLocks/>
              </p:cNvSpPr>
              <p:nvPr/>
            </p:nvSpPr>
            <p:spPr bwMode="auto">
              <a:xfrm>
                <a:off x="5250"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0" name="Freeform 238"/>
              <p:cNvSpPr>
                <a:spLocks/>
              </p:cNvSpPr>
              <p:nvPr/>
            </p:nvSpPr>
            <p:spPr bwMode="auto">
              <a:xfrm>
                <a:off x="5386"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1" name="Freeform 239"/>
              <p:cNvSpPr>
                <a:spLocks/>
              </p:cNvSpPr>
              <p:nvPr/>
            </p:nvSpPr>
            <p:spPr bwMode="auto">
              <a:xfrm>
                <a:off x="5524"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2" name="Freeform 240"/>
              <p:cNvSpPr>
                <a:spLocks/>
              </p:cNvSpPr>
              <p:nvPr/>
            </p:nvSpPr>
            <p:spPr bwMode="auto">
              <a:xfrm>
                <a:off x="5660"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3" name="Freeform 241"/>
              <p:cNvSpPr>
                <a:spLocks/>
              </p:cNvSpPr>
              <p:nvPr/>
            </p:nvSpPr>
            <p:spPr bwMode="auto">
              <a:xfrm>
                <a:off x="3" y="264"/>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4" name="Freeform 242"/>
              <p:cNvSpPr>
                <a:spLocks/>
              </p:cNvSpPr>
              <p:nvPr/>
            </p:nvSpPr>
            <p:spPr bwMode="auto">
              <a:xfrm>
                <a:off x="111"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5" name="Freeform 243"/>
              <p:cNvSpPr>
                <a:spLocks/>
              </p:cNvSpPr>
              <p:nvPr/>
            </p:nvSpPr>
            <p:spPr bwMode="auto">
              <a:xfrm>
                <a:off x="247"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6" name="Freeform 244"/>
              <p:cNvSpPr>
                <a:spLocks/>
              </p:cNvSpPr>
              <p:nvPr/>
            </p:nvSpPr>
            <p:spPr bwMode="auto">
              <a:xfrm>
                <a:off x="385"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7" name="Freeform 245"/>
              <p:cNvSpPr>
                <a:spLocks/>
              </p:cNvSpPr>
              <p:nvPr/>
            </p:nvSpPr>
            <p:spPr bwMode="auto">
              <a:xfrm>
                <a:off x="521"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8" name="Freeform 246"/>
              <p:cNvSpPr>
                <a:spLocks/>
              </p:cNvSpPr>
              <p:nvPr/>
            </p:nvSpPr>
            <p:spPr bwMode="auto">
              <a:xfrm>
                <a:off x="659"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9" name="Freeform 247"/>
              <p:cNvSpPr>
                <a:spLocks/>
              </p:cNvSpPr>
              <p:nvPr/>
            </p:nvSpPr>
            <p:spPr bwMode="auto">
              <a:xfrm>
                <a:off x="797"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0" name="Freeform 248"/>
              <p:cNvSpPr>
                <a:spLocks/>
              </p:cNvSpPr>
              <p:nvPr/>
            </p:nvSpPr>
            <p:spPr bwMode="auto">
              <a:xfrm>
                <a:off x="933" y="264"/>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1" name="Freeform 249"/>
              <p:cNvSpPr>
                <a:spLocks/>
              </p:cNvSpPr>
              <p:nvPr/>
            </p:nvSpPr>
            <p:spPr bwMode="auto">
              <a:xfrm>
                <a:off x="1070"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2" name="Freeform 250"/>
              <p:cNvSpPr>
                <a:spLocks/>
              </p:cNvSpPr>
              <p:nvPr/>
            </p:nvSpPr>
            <p:spPr bwMode="auto">
              <a:xfrm>
                <a:off x="1206"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3" name="Freeform 251"/>
              <p:cNvSpPr>
                <a:spLocks/>
              </p:cNvSpPr>
              <p:nvPr/>
            </p:nvSpPr>
            <p:spPr bwMode="auto">
              <a:xfrm>
                <a:off x="1344"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4" name="Freeform 252"/>
              <p:cNvSpPr>
                <a:spLocks/>
              </p:cNvSpPr>
              <p:nvPr/>
            </p:nvSpPr>
            <p:spPr bwMode="auto">
              <a:xfrm>
                <a:off x="1480" y="264"/>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5" name="Freeform 253"/>
              <p:cNvSpPr>
                <a:spLocks/>
              </p:cNvSpPr>
              <p:nvPr/>
            </p:nvSpPr>
            <p:spPr bwMode="auto">
              <a:xfrm>
                <a:off x="1618"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6" name="Freeform 254"/>
              <p:cNvSpPr>
                <a:spLocks/>
              </p:cNvSpPr>
              <p:nvPr/>
            </p:nvSpPr>
            <p:spPr bwMode="auto">
              <a:xfrm>
                <a:off x="1754"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7" name="Freeform 255"/>
              <p:cNvSpPr>
                <a:spLocks/>
              </p:cNvSpPr>
              <p:nvPr/>
            </p:nvSpPr>
            <p:spPr bwMode="auto">
              <a:xfrm>
                <a:off x="1892"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8" name="Freeform 256"/>
              <p:cNvSpPr>
                <a:spLocks/>
              </p:cNvSpPr>
              <p:nvPr/>
            </p:nvSpPr>
            <p:spPr bwMode="auto">
              <a:xfrm>
                <a:off x="2028"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9" name="Freeform 257"/>
              <p:cNvSpPr>
                <a:spLocks/>
              </p:cNvSpPr>
              <p:nvPr/>
            </p:nvSpPr>
            <p:spPr bwMode="auto">
              <a:xfrm>
                <a:off x="2166"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0" name="Freeform 258"/>
              <p:cNvSpPr>
                <a:spLocks/>
              </p:cNvSpPr>
              <p:nvPr/>
            </p:nvSpPr>
            <p:spPr bwMode="auto">
              <a:xfrm>
                <a:off x="2304"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1" name="Freeform 259"/>
              <p:cNvSpPr>
                <a:spLocks/>
              </p:cNvSpPr>
              <p:nvPr/>
            </p:nvSpPr>
            <p:spPr bwMode="auto">
              <a:xfrm>
                <a:off x="2440"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2" name="Freeform 260"/>
              <p:cNvSpPr>
                <a:spLocks/>
              </p:cNvSpPr>
              <p:nvPr/>
            </p:nvSpPr>
            <p:spPr bwMode="auto">
              <a:xfrm>
                <a:off x="2578"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3" name="Freeform 261"/>
              <p:cNvSpPr>
                <a:spLocks/>
              </p:cNvSpPr>
              <p:nvPr/>
            </p:nvSpPr>
            <p:spPr bwMode="auto">
              <a:xfrm>
                <a:off x="2714"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4" name="Freeform 262"/>
              <p:cNvSpPr>
                <a:spLocks/>
              </p:cNvSpPr>
              <p:nvPr/>
            </p:nvSpPr>
            <p:spPr bwMode="auto">
              <a:xfrm>
                <a:off x="2852" y="264"/>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5" name="Freeform 263"/>
              <p:cNvSpPr>
                <a:spLocks/>
              </p:cNvSpPr>
              <p:nvPr/>
            </p:nvSpPr>
            <p:spPr bwMode="auto">
              <a:xfrm>
                <a:off x="2987" y="264"/>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6" name="Freeform 264"/>
              <p:cNvSpPr>
                <a:spLocks/>
              </p:cNvSpPr>
              <p:nvPr/>
            </p:nvSpPr>
            <p:spPr bwMode="auto">
              <a:xfrm>
                <a:off x="3125"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7" name="Freeform 265"/>
              <p:cNvSpPr>
                <a:spLocks/>
              </p:cNvSpPr>
              <p:nvPr/>
            </p:nvSpPr>
            <p:spPr bwMode="auto">
              <a:xfrm>
                <a:off x="3261"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8" name="Freeform 266"/>
              <p:cNvSpPr>
                <a:spLocks/>
              </p:cNvSpPr>
              <p:nvPr/>
            </p:nvSpPr>
            <p:spPr bwMode="auto">
              <a:xfrm>
                <a:off x="3399"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9" name="Freeform 267"/>
              <p:cNvSpPr>
                <a:spLocks/>
              </p:cNvSpPr>
              <p:nvPr/>
            </p:nvSpPr>
            <p:spPr bwMode="auto">
              <a:xfrm>
                <a:off x="3535"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0" name="Freeform 268"/>
              <p:cNvSpPr>
                <a:spLocks/>
              </p:cNvSpPr>
              <p:nvPr/>
            </p:nvSpPr>
            <p:spPr bwMode="auto">
              <a:xfrm>
                <a:off x="3673"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1" name="Freeform 269"/>
              <p:cNvSpPr>
                <a:spLocks/>
              </p:cNvSpPr>
              <p:nvPr/>
            </p:nvSpPr>
            <p:spPr bwMode="auto">
              <a:xfrm>
                <a:off x="3811"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2" name="Freeform 270"/>
              <p:cNvSpPr>
                <a:spLocks/>
              </p:cNvSpPr>
              <p:nvPr/>
            </p:nvSpPr>
            <p:spPr bwMode="auto">
              <a:xfrm>
                <a:off x="3947"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3" name="Freeform 271"/>
              <p:cNvSpPr>
                <a:spLocks/>
              </p:cNvSpPr>
              <p:nvPr/>
            </p:nvSpPr>
            <p:spPr bwMode="auto">
              <a:xfrm>
                <a:off x="4085"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4" name="Freeform 272"/>
              <p:cNvSpPr>
                <a:spLocks/>
              </p:cNvSpPr>
              <p:nvPr/>
            </p:nvSpPr>
            <p:spPr bwMode="auto">
              <a:xfrm>
                <a:off x="4221"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5" name="Freeform 273"/>
              <p:cNvSpPr>
                <a:spLocks/>
              </p:cNvSpPr>
              <p:nvPr/>
            </p:nvSpPr>
            <p:spPr bwMode="auto">
              <a:xfrm>
                <a:off x="4359"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6" name="Freeform 274"/>
              <p:cNvSpPr>
                <a:spLocks/>
              </p:cNvSpPr>
              <p:nvPr/>
            </p:nvSpPr>
            <p:spPr bwMode="auto">
              <a:xfrm>
                <a:off x="4495"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7" name="Freeform 275"/>
              <p:cNvSpPr>
                <a:spLocks/>
              </p:cNvSpPr>
              <p:nvPr/>
            </p:nvSpPr>
            <p:spPr bwMode="auto">
              <a:xfrm>
                <a:off x="4633"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8" name="Freeform 276"/>
              <p:cNvSpPr>
                <a:spLocks/>
              </p:cNvSpPr>
              <p:nvPr/>
            </p:nvSpPr>
            <p:spPr bwMode="auto">
              <a:xfrm>
                <a:off x="4769" y="264"/>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9" name="Freeform 277"/>
              <p:cNvSpPr>
                <a:spLocks/>
              </p:cNvSpPr>
              <p:nvPr/>
            </p:nvSpPr>
            <p:spPr bwMode="auto">
              <a:xfrm>
                <a:off x="4906"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0" name="Freeform 278"/>
              <p:cNvSpPr>
                <a:spLocks/>
              </p:cNvSpPr>
              <p:nvPr/>
            </p:nvSpPr>
            <p:spPr bwMode="auto">
              <a:xfrm>
                <a:off x="5042"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1" name="Freeform 279"/>
              <p:cNvSpPr>
                <a:spLocks/>
              </p:cNvSpPr>
              <p:nvPr/>
            </p:nvSpPr>
            <p:spPr bwMode="auto">
              <a:xfrm>
                <a:off x="5180"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2" name="Freeform 280"/>
              <p:cNvSpPr>
                <a:spLocks/>
              </p:cNvSpPr>
              <p:nvPr/>
            </p:nvSpPr>
            <p:spPr bwMode="auto">
              <a:xfrm>
                <a:off x="5318"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3" name="Freeform 281"/>
              <p:cNvSpPr>
                <a:spLocks/>
              </p:cNvSpPr>
              <p:nvPr/>
            </p:nvSpPr>
            <p:spPr bwMode="auto">
              <a:xfrm>
                <a:off x="5454"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4" name="Freeform 282"/>
              <p:cNvSpPr>
                <a:spLocks/>
              </p:cNvSpPr>
              <p:nvPr/>
            </p:nvSpPr>
            <p:spPr bwMode="auto">
              <a:xfrm>
                <a:off x="5592"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5" name="Freeform 283"/>
              <p:cNvSpPr>
                <a:spLocks/>
              </p:cNvSpPr>
              <p:nvPr/>
            </p:nvSpPr>
            <p:spPr bwMode="auto">
              <a:xfrm>
                <a:off x="43"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6" name="Freeform 284"/>
              <p:cNvSpPr>
                <a:spLocks/>
              </p:cNvSpPr>
              <p:nvPr/>
            </p:nvSpPr>
            <p:spPr bwMode="auto">
              <a:xfrm>
                <a:off x="179"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7" name="Freeform 285"/>
              <p:cNvSpPr>
                <a:spLocks/>
              </p:cNvSpPr>
              <p:nvPr/>
            </p:nvSpPr>
            <p:spPr bwMode="auto">
              <a:xfrm>
                <a:off x="317"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8" name="Freeform 286"/>
              <p:cNvSpPr>
                <a:spLocks/>
              </p:cNvSpPr>
              <p:nvPr/>
            </p:nvSpPr>
            <p:spPr bwMode="auto">
              <a:xfrm>
                <a:off x="455" y="39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9" name="Freeform 287"/>
              <p:cNvSpPr>
                <a:spLocks/>
              </p:cNvSpPr>
              <p:nvPr/>
            </p:nvSpPr>
            <p:spPr bwMode="auto">
              <a:xfrm>
                <a:off x="591"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0" name="Freeform 288"/>
              <p:cNvSpPr>
                <a:spLocks/>
              </p:cNvSpPr>
              <p:nvPr/>
            </p:nvSpPr>
            <p:spPr bwMode="auto">
              <a:xfrm>
                <a:off x="729"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1" name="Freeform 289"/>
              <p:cNvSpPr>
                <a:spLocks/>
              </p:cNvSpPr>
              <p:nvPr/>
            </p:nvSpPr>
            <p:spPr bwMode="auto">
              <a:xfrm>
                <a:off x="865"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2" name="Freeform 290"/>
              <p:cNvSpPr>
                <a:spLocks/>
              </p:cNvSpPr>
              <p:nvPr/>
            </p:nvSpPr>
            <p:spPr bwMode="auto">
              <a:xfrm>
                <a:off x="1003" y="398"/>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3" name="Freeform 291"/>
              <p:cNvSpPr>
                <a:spLocks/>
              </p:cNvSpPr>
              <p:nvPr/>
            </p:nvSpPr>
            <p:spPr bwMode="auto">
              <a:xfrm>
                <a:off x="1138"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4" name="Freeform 292"/>
              <p:cNvSpPr>
                <a:spLocks/>
              </p:cNvSpPr>
              <p:nvPr/>
            </p:nvSpPr>
            <p:spPr bwMode="auto">
              <a:xfrm>
                <a:off x="1276"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5" name="Freeform 293"/>
              <p:cNvSpPr>
                <a:spLocks/>
              </p:cNvSpPr>
              <p:nvPr/>
            </p:nvSpPr>
            <p:spPr bwMode="auto">
              <a:xfrm>
                <a:off x="1412"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6" name="Freeform 294"/>
              <p:cNvSpPr>
                <a:spLocks/>
              </p:cNvSpPr>
              <p:nvPr/>
            </p:nvSpPr>
            <p:spPr bwMode="auto">
              <a:xfrm>
                <a:off x="1550"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7" name="Freeform 295"/>
              <p:cNvSpPr>
                <a:spLocks/>
              </p:cNvSpPr>
              <p:nvPr/>
            </p:nvSpPr>
            <p:spPr bwMode="auto">
              <a:xfrm>
                <a:off x="1686"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8" name="Freeform 296"/>
              <p:cNvSpPr>
                <a:spLocks/>
              </p:cNvSpPr>
              <p:nvPr/>
            </p:nvSpPr>
            <p:spPr bwMode="auto">
              <a:xfrm>
                <a:off x="1824"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9" name="Freeform 297"/>
              <p:cNvSpPr>
                <a:spLocks/>
              </p:cNvSpPr>
              <p:nvPr/>
            </p:nvSpPr>
            <p:spPr bwMode="auto">
              <a:xfrm>
                <a:off x="1962" y="39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0" name="Freeform 298"/>
              <p:cNvSpPr>
                <a:spLocks/>
              </p:cNvSpPr>
              <p:nvPr/>
            </p:nvSpPr>
            <p:spPr bwMode="auto">
              <a:xfrm>
                <a:off x="2098"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1" name="Freeform 299"/>
              <p:cNvSpPr>
                <a:spLocks/>
              </p:cNvSpPr>
              <p:nvPr/>
            </p:nvSpPr>
            <p:spPr bwMode="auto">
              <a:xfrm>
                <a:off x="2236"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2" name="Freeform 300"/>
              <p:cNvSpPr>
                <a:spLocks/>
              </p:cNvSpPr>
              <p:nvPr/>
            </p:nvSpPr>
            <p:spPr bwMode="auto">
              <a:xfrm>
                <a:off x="2372"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3" name="Freeform 301"/>
              <p:cNvSpPr>
                <a:spLocks/>
              </p:cNvSpPr>
              <p:nvPr/>
            </p:nvSpPr>
            <p:spPr bwMode="auto">
              <a:xfrm>
                <a:off x="2510"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4" name="Freeform 302"/>
              <p:cNvSpPr>
                <a:spLocks/>
              </p:cNvSpPr>
              <p:nvPr/>
            </p:nvSpPr>
            <p:spPr bwMode="auto">
              <a:xfrm>
                <a:off x="2646"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5" name="Freeform 303"/>
              <p:cNvSpPr>
                <a:spLocks/>
              </p:cNvSpPr>
              <p:nvPr/>
            </p:nvSpPr>
            <p:spPr bwMode="auto">
              <a:xfrm>
                <a:off x="2784"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6" name="Freeform 304"/>
              <p:cNvSpPr>
                <a:spLocks/>
              </p:cNvSpPr>
              <p:nvPr/>
            </p:nvSpPr>
            <p:spPr bwMode="auto">
              <a:xfrm>
                <a:off x="2920" y="398"/>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7" name="Freeform 305"/>
              <p:cNvSpPr>
                <a:spLocks/>
              </p:cNvSpPr>
              <p:nvPr/>
            </p:nvSpPr>
            <p:spPr bwMode="auto">
              <a:xfrm>
                <a:off x="3057"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8" name="Freeform 306"/>
              <p:cNvSpPr>
                <a:spLocks/>
              </p:cNvSpPr>
              <p:nvPr/>
            </p:nvSpPr>
            <p:spPr bwMode="auto">
              <a:xfrm>
                <a:off x="3193"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9" name="Freeform 307"/>
              <p:cNvSpPr>
                <a:spLocks/>
              </p:cNvSpPr>
              <p:nvPr/>
            </p:nvSpPr>
            <p:spPr bwMode="auto">
              <a:xfrm>
                <a:off x="3331"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0" name="Freeform 308"/>
              <p:cNvSpPr>
                <a:spLocks/>
              </p:cNvSpPr>
              <p:nvPr/>
            </p:nvSpPr>
            <p:spPr bwMode="auto">
              <a:xfrm>
                <a:off x="3469" y="39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1" name="Freeform 309"/>
              <p:cNvSpPr>
                <a:spLocks/>
              </p:cNvSpPr>
              <p:nvPr/>
            </p:nvSpPr>
            <p:spPr bwMode="auto">
              <a:xfrm>
                <a:off x="3605"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2" name="Freeform 310"/>
              <p:cNvSpPr>
                <a:spLocks/>
              </p:cNvSpPr>
              <p:nvPr/>
            </p:nvSpPr>
            <p:spPr bwMode="auto">
              <a:xfrm>
                <a:off x="3743"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3" name="Freeform 311"/>
              <p:cNvSpPr>
                <a:spLocks/>
              </p:cNvSpPr>
              <p:nvPr/>
            </p:nvSpPr>
            <p:spPr bwMode="auto">
              <a:xfrm>
                <a:off x="3879"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4" name="Freeform 312"/>
              <p:cNvSpPr>
                <a:spLocks/>
              </p:cNvSpPr>
              <p:nvPr/>
            </p:nvSpPr>
            <p:spPr bwMode="auto">
              <a:xfrm>
                <a:off x="4017"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5" name="Freeform 313"/>
              <p:cNvSpPr>
                <a:spLocks/>
              </p:cNvSpPr>
              <p:nvPr/>
            </p:nvSpPr>
            <p:spPr bwMode="auto">
              <a:xfrm>
                <a:off x="4153"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6" name="Freeform 314"/>
              <p:cNvSpPr>
                <a:spLocks/>
              </p:cNvSpPr>
              <p:nvPr/>
            </p:nvSpPr>
            <p:spPr bwMode="auto">
              <a:xfrm>
                <a:off x="4291"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7" name="Freeform 315"/>
              <p:cNvSpPr>
                <a:spLocks/>
              </p:cNvSpPr>
              <p:nvPr/>
            </p:nvSpPr>
            <p:spPr bwMode="auto">
              <a:xfrm>
                <a:off x="4427"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8" name="Freeform 316"/>
              <p:cNvSpPr>
                <a:spLocks/>
              </p:cNvSpPr>
              <p:nvPr/>
            </p:nvSpPr>
            <p:spPr bwMode="auto">
              <a:xfrm>
                <a:off x="4565"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9" name="Freeform 317"/>
              <p:cNvSpPr>
                <a:spLocks/>
              </p:cNvSpPr>
              <p:nvPr/>
            </p:nvSpPr>
            <p:spPr bwMode="auto">
              <a:xfrm>
                <a:off x="4701"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0" name="Freeform 318"/>
              <p:cNvSpPr>
                <a:spLocks/>
              </p:cNvSpPr>
              <p:nvPr/>
            </p:nvSpPr>
            <p:spPr bwMode="auto">
              <a:xfrm>
                <a:off x="4839" y="398"/>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1" name="Freeform 319"/>
              <p:cNvSpPr>
                <a:spLocks/>
              </p:cNvSpPr>
              <p:nvPr/>
            </p:nvSpPr>
            <p:spPr bwMode="auto">
              <a:xfrm>
                <a:off x="4976" y="39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2" name="Freeform 320"/>
              <p:cNvSpPr>
                <a:spLocks/>
              </p:cNvSpPr>
              <p:nvPr/>
            </p:nvSpPr>
            <p:spPr bwMode="auto">
              <a:xfrm>
                <a:off x="5112"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3" name="Freeform 321"/>
              <p:cNvSpPr>
                <a:spLocks/>
              </p:cNvSpPr>
              <p:nvPr/>
            </p:nvSpPr>
            <p:spPr bwMode="auto">
              <a:xfrm>
                <a:off x="5250"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4" name="Freeform 322"/>
              <p:cNvSpPr>
                <a:spLocks/>
              </p:cNvSpPr>
              <p:nvPr/>
            </p:nvSpPr>
            <p:spPr bwMode="auto">
              <a:xfrm>
                <a:off x="5386"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5" name="Freeform 323"/>
              <p:cNvSpPr>
                <a:spLocks/>
              </p:cNvSpPr>
              <p:nvPr/>
            </p:nvSpPr>
            <p:spPr bwMode="auto">
              <a:xfrm>
                <a:off x="5524"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6" name="Freeform 324"/>
              <p:cNvSpPr>
                <a:spLocks/>
              </p:cNvSpPr>
              <p:nvPr/>
            </p:nvSpPr>
            <p:spPr bwMode="auto">
              <a:xfrm>
                <a:off x="5660"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7" name="Freeform 325"/>
              <p:cNvSpPr>
                <a:spLocks/>
              </p:cNvSpPr>
              <p:nvPr/>
            </p:nvSpPr>
            <p:spPr bwMode="auto">
              <a:xfrm>
                <a:off x="3" y="530"/>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8" name="Freeform 326"/>
              <p:cNvSpPr>
                <a:spLocks/>
              </p:cNvSpPr>
              <p:nvPr/>
            </p:nvSpPr>
            <p:spPr bwMode="auto">
              <a:xfrm>
                <a:off x="111"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9" name="Freeform 327"/>
              <p:cNvSpPr>
                <a:spLocks/>
              </p:cNvSpPr>
              <p:nvPr/>
            </p:nvSpPr>
            <p:spPr bwMode="auto">
              <a:xfrm>
                <a:off x="247"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0" name="Freeform 328"/>
              <p:cNvSpPr>
                <a:spLocks/>
              </p:cNvSpPr>
              <p:nvPr/>
            </p:nvSpPr>
            <p:spPr bwMode="auto">
              <a:xfrm>
                <a:off x="385"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1" name="Freeform 329"/>
              <p:cNvSpPr>
                <a:spLocks/>
              </p:cNvSpPr>
              <p:nvPr/>
            </p:nvSpPr>
            <p:spPr bwMode="auto">
              <a:xfrm>
                <a:off x="521"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2" name="Freeform 330"/>
              <p:cNvSpPr>
                <a:spLocks/>
              </p:cNvSpPr>
              <p:nvPr/>
            </p:nvSpPr>
            <p:spPr bwMode="auto">
              <a:xfrm>
                <a:off x="659"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3" name="Freeform 331"/>
              <p:cNvSpPr>
                <a:spLocks/>
              </p:cNvSpPr>
              <p:nvPr/>
            </p:nvSpPr>
            <p:spPr bwMode="auto">
              <a:xfrm>
                <a:off x="797"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4" name="Freeform 332"/>
              <p:cNvSpPr>
                <a:spLocks/>
              </p:cNvSpPr>
              <p:nvPr/>
            </p:nvSpPr>
            <p:spPr bwMode="auto">
              <a:xfrm>
                <a:off x="933" y="530"/>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5" name="Freeform 333"/>
              <p:cNvSpPr>
                <a:spLocks/>
              </p:cNvSpPr>
              <p:nvPr/>
            </p:nvSpPr>
            <p:spPr bwMode="auto">
              <a:xfrm>
                <a:off x="1070"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6" name="Freeform 334"/>
              <p:cNvSpPr>
                <a:spLocks/>
              </p:cNvSpPr>
              <p:nvPr/>
            </p:nvSpPr>
            <p:spPr bwMode="auto">
              <a:xfrm>
                <a:off x="1206"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7" name="Freeform 335"/>
              <p:cNvSpPr>
                <a:spLocks/>
              </p:cNvSpPr>
              <p:nvPr/>
            </p:nvSpPr>
            <p:spPr bwMode="auto">
              <a:xfrm>
                <a:off x="1344"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8" name="Freeform 336"/>
              <p:cNvSpPr>
                <a:spLocks/>
              </p:cNvSpPr>
              <p:nvPr/>
            </p:nvSpPr>
            <p:spPr bwMode="auto">
              <a:xfrm>
                <a:off x="1480" y="530"/>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9" name="Freeform 337"/>
              <p:cNvSpPr>
                <a:spLocks/>
              </p:cNvSpPr>
              <p:nvPr/>
            </p:nvSpPr>
            <p:spPr bwMode="auto">
              <a:xfrm>
                <a:off x="1618"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0" name="Freeform 338"/>
              <p:cNvSpPr>
                <a:spLocks/>
              </p:cNvSpPr>
              <p:nvPr/>
            </p:nvSpPr>
            <p:spPr bwMode="auto">
              <a:xfrm>
                <a:off x="1754"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1" name="Freeform 339"/>
              <p:cNvSpPr>
                <a:spLocks/>
              </p:cNvSpPr>
              <p:nvPr/>
            </p:nvSpPr>
            <p:spPr bwMode="auto">
              <a:xfrm>
                <a:off x="1892"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2" name="Freeform 340"/>
              <p:cNvSpPr>
                <a:spLocks/>
              </p:cNvSpPr>
              <p:nvPr/>
            </p:nvSpPr>
            <p:spPr bwMode="auto">
              <a:xfrm>
                <a:off x="2028"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3" name="Freeform 341"/>
              <p:cNvSpPr>
                <a:spLocks/>
              </p:cNvSpPr>
              <p:nvPr/>
            </p:nvSpPr>
            <p:spPr bwMode="auto">
              <a:xfrm>
                <a:off x="2166"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4" name="Freeform 342"/>
              <p:cNvSpPr>
                <a:spLocks/>
              </p:cNvSpPr>
              <p:nvPr/>
            </p:nvSpPr>
            <p:spPr bwMode="auto">
              <a:xfrm>
                <a:off x="2304"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5" name="Freeform 343"/>
              <p:cNvSpPr>
                <a:spLocks/>
              </p:cNvSpPr>
              <p:nvPr/>
            </p:nvSpPr>
            <p:spPr bwMode="auto">
              <a:xfrm>
                <a:off x="2440"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6" name="Freeform 344"/>
              <p:cNvSpPr>
                <a:spLocks/>
              </p:cNvSpPr>
              <p:nvPr/>
            </p:nvSpPr>
            <p:spPr bwMode="auto">
              <a:xfrm>
                <a:off x="2578"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7" name="Freeform 345"/>
              <p:cNvSpPr>
                <a:spLocks/>
              </p:cNvSpPr>
              <p:nvPr/>
            </p:nvSpPr>
            <p:spPr bwMode="auto">
              <a:xfrm>
                <a:off x="2714"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8" name="Freeform 346"/>
              <p:cNvSpPr>
                <a:spLocks/>
              </p:cNvSpPr>
              <p:nvPr/>
            </p:nvSpPr>
            <p:spPr bwMode="auto">
              <a:xfrm>
                <a:off x="2852" y="530"/>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9" name="Freeform 347"/>
              <p:cNvSpPr>
                <a:spLocks/>
              </p:cNvSpPr>
              <p:nvPr/>
            </p:nvSpPr>
            <p:spPr bwMode="auto">
              <a:xfrm>
                <a:off x="2987" y="530"/>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0" name="Freeform 348"/>
              <p:cNvSpPr>
                <a:spLocks/>
              </p:cNvSpPr>
              <p:nvPr/>
            </p:nvSpPr>
            <p:spPr bwMode="auto">
              <a:xfrm>
                <a:off x="3125"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1" name="Freeform 349"/>
              <p:cNvSpPr>
                <a:spLocks/>
              </p:cNvSpPr>
              <p:nvPr/>
            </p:nvSpPr>
            <p:spPr bwMode="auto">
              <a:xfrm>
                <a:off x="3261"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2" name="Freeform 350"/>
              <p:cNvSpPr>
                <a:spLocks/>
              </p:cNvSpPr>
              <p:nvPr/>
            </p:nvSpPr>
            <p:spPr bwMode="auto">
              <a:xfrm>
                <a:off x="3399"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3" name="Freeform 351"/>
              <p:cNvSpPr>
                <a:spLocks/>
              </p:cNvSpPr>
              <p:nvPr/>
            </p:nvSpPr>
            <p:spPr bwMode="auto">
              <a:xfrm>
                <a:off x="3535"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4" name="Freeform 352"/>
              <p:cNvSpPr>
                <a:spLocks/>
              </p:cNvSpPr>
              <p:nvPr/>
            </p:nvSpPr>
            <p:spPr bwMode="auto">
              <a:xfrm>
                <a:off x="3673"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5" name="Freeform 353"/>
              <p:cNvSpPr>
                <a:spLocks/>
              </p:cNvSpPr>
              <p:nvPr/>
            </p:nvSpPr>
            <p:spPr bwMode="auto">
              <a:xfrm>
                <a:off x="3811"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6" name="Freeform 354"/>
              <p:cNvSpPr>
                <a:spLocks/>
              </p:cNvSpPr>
              <p:nvPr/>
            </p:nvSpPr>
            <p:spPr bwMode="auto">
              <a:xfrm>
                <a:off x="3947"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7" name="Freeform 355"/>
              <p:cNvSpPr>
                <a:spLocks/>
              </p:cNvSpPr>
              <p:nvPr/>
            </p:nvSpPr>
            <p:spPr bwMode="auto">
              <a:xfrm>
                <a:off x="4085"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8" name="Freeform 356"/>
              <p:cNvSpPr>
                <a:spLocks/>
              </p:cNvSpPr>
              <p:nvPr/>
            </p:nvSpPr>
            <p:spPr bwMode="auto">
              <a:xfrm>
                <a:off x="4221"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0" name="Group 558"/>
            <p:cNvGrpSpPr>
              <a:grpSpLocks/>
            </p:cNvGrpSpPr>
            <p:nvPr/>
          </p:nvGrpSpPr>
          <p:grpSpPr bwMode="auto">
            <a:xfrm>
              <a:off x="3" y="530"/>
              <a:ext cx="5735" cy="730"/>
              <a:chOff x="3" y="530"/>
              <a:chExt cx="5735" cy="730"/>
            </a:xfrm>
            <a:grpFill/>
          </p:grpSpPr>
          <p:sp>
            <p:nvSpPr>
              <p:cNvPr id="1539" name="Freeform 358"/>
              <p:cNvSpPr>
                <a:spLocks/>
              </p:cNvSpPr>
              <p:nvPr/>
            </p:nvSpPr>
            <p:spPr bwMode="auto">
              <a:xfrm>
                <a:off x="4359"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0" name="Freeform 359"/>
              <p:cNvSpPr>
                <a:spLocks/>
              </p:cNvSpPr>
              <p:nvPr/>
            </p:nvSpPr>
            <p:spPr bwMode="auto">
              <a:xfrm>
                <a:off x="4495"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1" name="Freeform 360"/>
              <p:cNvSpPr>
                <a:spLocks/>
              </p:cNvSpPr>
              <p:nvPr/>
            </p:nvSpPr>
            <p:spPr bwMode="auto">
              <a:xfrm>
                <a:off x="4633"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2" name="Freeform 361"/>
              <p:cNvSpPr>
                <a:spLocks/>
              </p:cNvSpPr>
              <p:nvPr/>
            </p:nvSpPr>
            <p:spPr bwMode="auto">
              <a:xfrm>
                <a:off x="4769" y="530"/>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3" name="Freeform 362"/>
              <p:cNvSpPr>
                <a:spLocks/>
              </p:cNvSpPr>
              <p:nvPr/>
            </p:nvSpPr>
            <p:spPr bwMode="auto">
              <a:xfrm>
                <a:off x="4906"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4" name="Freeform 363"/>
              <p:cNvSpPr>
                <a:spLocks/>
              </p:cNvSpPr>
              <p:nvPr/>
            </p:nvSpPr>
            <p:spPr bwMode="auto">
              <a:xfrm>
                <a:off x="5042"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5" name="Freeform 364"/>
              <p:cNvSpPr>
                <a:spLocks/>
              </p:cNvSpPr>
              <p:nvPr/>
            </p:nvSpPr>
            <p:spPr bwMode="auto">
              <a:xfrm>
                <a:off x="5180"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6" name="Freeform 365"/>
              <p:cNvSpPr>
                <a:spLocks/>
              </p:cNvSpPr>
              <p:nvPr/>
            </p:nvSpPr>
            <p:spPr bwMode="auto">
              <a:xfrm>
                <a:off x="5318"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7" name="Freeform 366"/>
              <p:cNvSpPr>
                <a:spLocks/>
              </p:cNvSpPr>
              <p:nvPr/>
            </p:nvSpPr>
            <p:spPr bwMode="auto">
              <a:xfrm>
                <a:off x="5454"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8" name="Freeform 367"/>
              <p:cNvSpPr>
                <a:spLocks/>
              </p:cNvSpPr>
              <p:nvPr/>
            </p:nvSpPr>
            <p:spPr bwMode="auto">
              <a:xfrm>
                <a:off x="5592"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9" name="Freeform 368"/>
              <p:cNvSpPr>
                <a:spLocks/>
              </p:cNvSpPr>
              <p:nvPr/>
            </p:nvSpPr>
            <p:spPr bwMode="auto">
              <a:xfrm>
                <a:off x="43"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0" name="Freeform 369"/>
              <p:cNvSpPr>
                <a:spLocks/>
              </p:cNvSpPr>
              <p:nvPr/>
            </p:nvSpPr>
            <p:spPr bwMode="auto">
              <a:xfrm>
                <a:off x="179"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1" name="Freeform 370"/>
              <p:cNvSpPr>
                <a:spLocks/>
              </p:cNvSpPr>
              <p:nvPr/>
            </p:nvSpPr>
            <p:spPr bwMode="auto">
              <a:xfrm>
                <a:off x="317"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2" name="Freeform 371"/>
              <p:cNvSpPr>
                <a:spLocks/>
              </p:cNvSpPr>
              <p:nvPr/>
            </p:nvSpPr>
            <p:spPr bwMode="auto">
              <a:xfrm>
                <a:off x="455" y="66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3" name="Freeform 372"/>
              <p:cNvSpPr>
                <a:spLocks/>
              </p:cNvSpPr>
              <p:nvPr/>
            </p:nvSpPr>
            <p:spPr bwMode="auto">
              <a:xfrm>
                <a:off x="591"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4" name="Freeform 373"/>
              <p:cNvSpPr>
                <a:spLocks/>
              </p:cNvSpPr>
              <p:nvPr/>
            </p:nvSpPr>
            <p:spPr bwMode="auto">
              <a:xfrm>
                <a:off x="729"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5" name="Freeform 374"/>
              <p:cNvSpPr>
                <a:spLocks/>
              </p:cNvSpPr>
              <p:nvPr/>
            </p:nvSpPr>
            <p:spPr bwMode="auto">
              <a:xfrm>
                <a:off x="865"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6" name="Freeform 375"/>
              <p:cNvSpPr>
                <a:spLocks/>
              </p:cNvSpPr>
              <p:nvPr/>
            </p:nvSpPr>
            <p:spPr bwMode="auto">
              <a:xfrm>
                <a:off x="1003" y="664"/>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7" name="Freeform 376"/>
              <p:cNvSpPr>
                <a:spLocks/>
              </p:cNvSpPr>
              <p:nvPr/>
            </p:nvSpPr>
            <p:spPr bwMode="auto">
              <a:xfrm>
                <a:off x="1138"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8" name="Freeform 377"/>
              <p:cNvSpPr>
                <a:spLocks/>
              </p:cNvSpPr>
              <p:nvPr/>
            </p:nvSpPr>
            <p:spPr bwMode="auto">
              <a:xfrm>
                <a:off x="1276"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9" name="Freeform 378"/>
              <p:cNvSpPr>
                <a:spLocks/>
              </p:cNvSpPr>
              <p:nvPr/>
            </p:nvSpPr>
            <p:spPr bwMode="auto">
              <a:xfrm>
                <a:off x="1412"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0" name="Freeform 379"/>
              <p:cNvSpPr>
                <a:spLocks/>
              </p:cNvSpPr>
              <p:nvPr/>
            </p:nvSpPr>
            <p:spPr bwMode="auto">
              <a:xfrm>
                <a:off x="1550"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1" name="Freeform 380"/>
              <p:cNvSpPr>
                <a:spLocks/>
              </p:cNvSpPr>
              <p:nvPr/>
            </p:nvSpPr>
            <p:spPr bwMode="auto">
              <a:xfrm>
                <a:off x="1686"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2" name="Freeform 381"/>
              <p:cNvSpPr>
                <a:spLocks/>
              </p:cNvSpPr>
              <p:nvPr/>
            </p:nvSpPr>
            <p:spPr bwMode="auto">
              <a:xfrm>
                <a:off x="1824"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3" name="Freeform 382"/>
              <p:cNvSpPr>
                <a:spLocks/>
              </p:cNvSpPr>
              <p:nvPr/>
            </p:nvSpPr>
            <p:spPr bwMode="auto">
              <a:xfrm>
                <a:off x="1962" y="66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4" name="Freeform 383"/>
              <p:cNvSpPr>
                <a:spLocks/>
              </p:cNvSpPr>
              <p:nvPr/>
            </p:nvSpPr>
            <p:spPr bwMode="auto">
              <a:xfrm>
                <a:off x="2098"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5" name="Freeform 384"/>
              <p:cNvSpPr>
                <a:spLocks/>
              </p:cNvSpPr>
              <p:nvPr/>
            </p:nvSpPr>
            <p:spPr bwMode="auto">
              <a:xfrm>
                <a:off x="2236"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6" name="Freeform 385"/>
              <p:cNvSpPr>
                <a:spLocks/>
              </p:cNvSpPr>
              <p:nvPr/>
            </p:nvSpPr>
            <p:spPr bwMode="auto">
              <a:xfrm>
                <a:off x="2372"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7" name="Freeform 386"/>
              <p:cNvSpPr>
                <a:spLocks/>
              </p:cNvSpPr>
              <p:nvPr/>
            </p:nvSpPr>
            <p:spPr bwMode="auto">
              <a:xfrm>
                <a:off x="2510"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8" name="Freeform 387"/>
              <p:cNvSpPr>
                <a:spLocks/>
              </p:cNvSpPr>
              <p:nvPr/>
            </p:nvSpPr>
            <p:spPr bwMode="auto">
              <a:xfrm>
                <a:off x="2646"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9" name="Freeform 388"/>
              <p:cNvSpPr>
                <a:spLocks/>
              </p:cNvSpPr>
              <p:nvPr/>
            </p:nvSpPr>
            <p:spPr bwMode="auto">
              <a:xfrm>
                <a:off x="2784"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0" name="Freeform 389"/>
              <p:cNvSpPr>
                <a:spLocks/>
              </p:cNvSpPr>
              <p:nvPr/>
            </p:nvSpPr>
            <p:spPr bwMode="auto">
              <a:xfrm>
                <a:off x="2920" y="664"/>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1" name="Freeform 390"/>
              <p:cNvSpPr>
                <a:spLocks/>
              </p:cNvSpPr>
              <p:nvPr/>
            </p:nvSpPr>
            <p:spPr bwMode="auto">
              <a:xfrm>
                <a:off x="3057"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2" name="Freeform 391"/>
              <p:cNvSpPr>
                <a:spLocks/>
              </p:cNvSpPr>
              <p:nvPr/>
            </p:nvSpPr>
            <p:spPr bwMode="auto">
              <a:xfrm>
                <a:off x="3193"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3" name="Freeform 392"/>
              <p:cNvSpPr>
                <a:spLocks/>
              </p:cNvSpPr>
              <p:nvPr/>
            </p:nvSpPr>
            <p:spPr bwMode="auto">
              <a:xfrm>
                <a:off x="3331"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4" name="Freeform 393"/>
              <p:cNvSpPr>
                <a:spLocks/>
              </p:cNvSpPr>
              <p:nvPr/>
            </p:nvSpPr>
            <p:spPr bwMode="auto">
              <a:xfrm>
                <a:off x="3469" y="66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5" name="Freeform 394"/>
              <p:cNvSpPr>
                <a:spLocks/>
              </p:cNvSpPr>
              <p:nvPr/>
            </p:nvSpPr>
            <p:spPr bwMode="auto">
              <a:xfrm>
                <a:off x="3605"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6" name="Freeform 395"/>
              <p:cNvSpPr>
                <a:spLocks/>
              </p:cNvSpPr>
              <p:nvPr/>
            </p:nvSpPr>
            <p:spPr bwMode="auto">
              <a:xfrm>
                <a:off x="3743"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7" name="Freeform 396"/>
              <p:cNvSpPr>
                <a:spLocks/>
              </p:cNvSpPr>
              <p:nvPr/>
            </p:nvSpPr>
            <p:spPr bwMode="auto">
              <a:xfrm>
                <a:off x="3879"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8" name="Freeform 397"/>
              <p:cNvSpPr>
                <a:spLocks/>
              </p:cNvSpPr>
              <p:nvPr/>
            </p:nvSpPr>
            <p:spPr bwMode="auto">
              <a:xfrm>
                <a:off x="4017"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9" name="Freeform 398"/>
              <p:cNvSpPr>
                <a:spLocks/>
              </p:cNvSpPr>
              <p:nvPr/>
            </p:nvSpPr>
            <p:spPr bwMode="auto">
              <a:xfrm>
                <a:off x="4153"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0" name="Freeform 399"/>
              <p:cNvSpPr>
                <a:spLocks/>
              </p:cNvSpPr>
              <p:nvPr/>
            </p:nvSpPr>
            <p:spPr bwMode="auto">
              <a:xfrm>
                <a:off x="4291"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1" name="Freeform 400"/>
              <p:cNvSpPr>
                <a:spLocks/>
              </p:cNvSpPr>
              <p:nvPr/>
            </p:nvSpPr>
            <p:spPr bwMode="auto">
              <a:xfrm>
                <a:off x="4427"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2" name="Freeform 401"/>
              <p:cNvSpPr>
                <a:spLocks/>
              </p:cNvSpPr>
              <p:nvPr/>
            </p:nvSpPr>
            <p:spPr bwMode="auto">
              <a:xfrm>
                <a:off x="4565"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3" name="Freeform 402"/>
              <p:cNvSpPr>
                <a:spLocks/>
              </p:cNvSpPr>
              <p:nvPr/>
            </p:nvSpPr>
            <p:spPr bwMode="auto">
              <a:xfrm>
                <a:off x="4701"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4" name="Freeform 403"/>
              <p:cNvSpPr>
                <a:spLocks/>
              </p:cNvSpPr>
              <p:nvPr/>
            </p:nvSpPr>
            <p:spPr bwMode="auto">
              <a:xfrm>
                <a:off x="4839" y="664"/>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5" name="Freeform 404"/>
              <p:cNvSpPr>
                <a:spLocks/>
              </p:cNvSpPr>
              <p:nvPr/>
            </p:nvSpPr>
            <p:spPr bwMode="auto">
              <a:xfrm>
                <a:off x="4976" y="66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6" name="Freeform 405"/>
              <p:cNvSpPr>
                <a:spLocks/>
              </p:cNvSpPr>
              <p:nvPr/>
            </p:nvSpPr>
            <p:spPr bwMode="auto">
              <a:xfrm>
                <a:off x="5112"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7" name="Freeform 406"/>
              <p:cNvSpPr>
                <a:spLocks/>
              </p:cNvSpPr>
              <p:nvPr/>
            </p:nvSpPr>
            <p:spPr bwMode="auto">
              <a:xfrm>
                <a:off x="5250"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8" name="Freeform 407"/>
              <p:cNvSpPr>
                <a:spLocks/>
              </p:cNvSpPr>
              <p:nvPr/>
            </p:nvSpPr>
            <p:spPr bwMode="auto">
              <a:xfrm>
                <a:off x="5386"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9" name="Freeform 408"/>
              <p:cNvSpPr>
                <a:spLocks/>
              </p:cNvSpPr>
              <p:nvPr/>
            </p:nvSpPr>
            <p:spPr bwMode="auto">
              <a:xfrm>
                <a:off x="5524"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0" name="Freeform 409"/>
              <p:cNvSpPr>
                <a:spLocks/>
              </p:cNvSpPr>
              <p:nvPr/>
            </p:nvSpPr>
            <p:spPr bwMode="auto">
              <a:xfrm>
                <a:off x="5660"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1" name="Freeform 410"/>
              <p:cNvSpPr>
                <a:spLocks/>
              </p:cNvSpPr>
              <p:nvPr/>
            </p:nvSpPr>
            <p:spPr bwMode="auto">
              <a:xfrm>
                <a:off x="3" y="796"/>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2" name="Freeform 411"/>
              <p:cNvSpPr>
                <a:spLocks/>
              </p:cNvSpPr>
              <p:nvPr/>
            </p:nvSpPr>
            <p:spPr bwMode="auto">
              <a:xfrm>
                <a:off x="111"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3" name="Freeform 412"/>
              <p:cNvSpPr>
                <a:spLocks/>
              </p:cNvSpPr>
              <p:nvPr/>
            </p:nvSpPr>
            <p:spPr bwMode="auto">
              <a:xfrm>
                <a:off x="247"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4" name="Freeform 413"/>
              <p:cNvSpPr>
                <a:spLocks/>
              </p:cNvSpPr>
              <p:nvPr/>
            </p:nvSpPr>
            <p:spPr bwMode="auto">
              <a:xfrm>
                <a:off x="385"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5" name="Freeform 414"/>
              <p:cNvSpPr>
                <a:spLocks/>
              </p:cNvSpPr>
              <p:nvPr/>
            </p:nvSpPr>
            <p:spPr bwMode="auto">
              <a:xfrm>
                <a:off x="521"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6" name="Freeform 415"/>
              <p:cNvSpPr>
                <a:spLocks/>
              </p:cNvSpPr>
              <p:nvPr/>
            </p:nvSpPr>
            <p:spPr bwMode="auto">
              <a:xfrm>
                <a:off x="659"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7" name="Freeform 416"/>
              <p:cNvSpPr>
                <a:spLocks/>
              </p:cNvSpPr>
              <p:nvPr/>
            </p:nvSpPr>
            <p:spPr bwMode="auto">
              <a:xfrm>
                <a:off x="797"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8" name="Freeform 417"/>
              <p:cNvSpPr>
                <a:spLocks/>
              </p:cNvSpPr>
              <p:nvPr/>
            </p:nvSpPr>
            <p:spPr bwMode="auto">
              <a:xfrm>
                <a:off x="933" y="798"/>
                <a:ext cx="77"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9" name="Freeform 418"/>
              <p:cNvSpPr>
                <a:spLocks/>
              </p:cNvSpPr>
              <p:nvPr/>
            </p:nvSpPr>
            <p:spPr bwMode="auto">
              <a:xfrm>
                <a:off x="1070"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0" name="Freeform 419"/>
              <p:cNvSpPr>
                <a:spLocks/>
              </p:cNvSpPr>
              <p:nvPr/>
            </p:nvSpPr>
            <p:spPr bwMode="auto">
              <a:xfrm>
                <a:off x="1206"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1" name="Freeform 420"/>
              <p:cNvSpPr>
                <a:spLocks/>
              </p:cNvSpPr>
              <p:nvPr/>
            </p:nvSpPr>
            <p:spPr bwMode="auto">
              <a:xfrm>
                <a:off x="1344"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2" name="Freeform 421"/>
              <p:cNvSpPr>
                <a:spLocks/>
              </p:cNvSpPr>
              <p:nvPr/>
            </p:nvSpPr>
            <p:spPr bwMode="auto">
              <a:xfrm>
                <a:off x="1480" y="798"/>
                <a:ext cx="78" cy="62"/>
              </a:xfrm>
              <a:custGeom>
                <a:avLst/>
                <a:gdLst>
                  <a:gd name="T0" fmla="*/ 19 w 39"/>
                  <a:gd name="T1" fmla="*/ 6 h 31"/>
                  <a:gd name="T2" fmla="*/ 4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4"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3" name="Freeform 422"/>
              <p:cNvSpPr>
                <a:spLocks/>
              </p:cNvSpPr>
              <p:nvPr/>
            </p:nvSpPr>
            <p:spPr bwMode="auto">
              <a:xfrm>
                <a:off x="1618"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4" name="Freeform 423"/>
              <p:cNvSpPr>
                <a:spLocks/>
              </p:cNvSpPr>
              <p:nvPr/>
            </p:nvSpPr>
            <p:spPr bwMode="auto">
              <a:xfrm>
                <a:off x="1754"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5" name="Freeform 424"/>
              <p:cNvSpPr>
                <a:spLocks/>
              </p:cNvSpPr>
              <p:nvPr/>
            </p:nvSpPr>
            <p:spPr bwMode="auto">
              <a:xfrm>
                <a:off x="1892"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6" name="Freeform 425"/>
              <p:cNvSpPr>
                <a:spLocks/>
              </p:cNvSpPr>
              <p:nvPr/>
            </p:nvSpPr>
            <p:spPr bwMode="auto">
              <a:xfrm>
                <a:off x="2028"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7" name="Freeform 426"/>
              <p:cNvSpPr>
                <a:spLocks/>
              </p:cNvSpPr>
              <p:nvPr/>
            </p:nvSpPr>
            <p:spPr bwMode="auto">
              <a:xfrm>
                <a:off x="2166"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8" name="Freeform 427"/>
              <p:cNvSpPr>
                <a:spLocks/>
              </p:cNvSpPr>
              <p:nvPr/>
            </p:nvSpPr>
            <p:spPr bwMode="auto">
              <a:xfrm>
                <a:off x="2304"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9" name="Freeform 428"/>
              <p:cNvSpPr>
                <a:spLocks/>
              </p:cNvSpPr>
              <p:nvPr/>
            </p:nvSpPr>
            <p:spPr bwMode="auto">
              <a:xfrm>
                <a:off x="2440"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0" name="Freeform 429"/>
              <p:cNvSpPr>
                <a:spLocks/>
              </p:cNvSpPr>
              <p:nvPr/>
            </p:nvSpPr>
            <p:spPr bwMode="auto">
              <a:xfrm>
                <a:off x="2578"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1" name="Freeform 430"/>
              <p:cNvSpPr>
                <a:spLocks/>
              </p:cNvSpPr>
              <p:nvPr/>
            </p:nvSpPr>
            <p:spPr bwMode="auto">
              <a:xfrm>
                <a:off x="2714"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2" name="Freeform 431"/>
              <p:cNvSpPr>
                <a:spLocks/>
              </p:cNvSpPr>
              <p:nvPr/>
            </p:nvSpPr>
            <p:spPr bwMode="auto">
              <a:xfrm>
                <a:off x="2852" y="798"/>
                <a:ext cx="75"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3" name="Freeform 432"/>
              <p:cNvSpPr>
                <a:spLocks/>
              </p:cNvSpPr>
              <p:nvPr/>
            </p:nvSpPr>
            <p:spPr bwMode="auto">
              <a:xfrm>
                <a:off x="2987" y="798"/>
                <a:ext cx="78" cy="62"/>
              </a:xfrm>
              <a:custGeom>
                <a:avLst/>
                <a:gdLst>
                  <a:gd name="T0" fmla="*/ 19 w 39"/>
                  <a:gd name="T1" fmla="*/ 6 h 31"/>
                  <a:gd name="T2" fmla="*/ 4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4"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4" name="Freeform 433"/>
              <p:cNvSpPr>
                <a:spLocks/>
              </p:cNvSpPr>
              <p:nvPr/>
            </p:nvSpPr>
            <p:spPr bwMode="auto">
              <a:xfrm>
                <a:off x="3125"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5" name="Freeform 434"/>
              <p:cNvSpPr>
                <a:spLocks/>
              </p:cNvSpPr>
              <p:nvPr/>
            </p:nvSpPr>
            <p:spPr bwMode="auto">
              <a:xfrm>
                <a:off x="3261"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6" name="Freeform 435"/>
              <p:cNvSpPr>
                <a:spLocks/>
              </p:cNvSpPr>
              <p:nvPr/>
            </p:nvSpPr>
            <p:spPr bwMode="auto">
              <a:xfrm>
                <a:off x="3399"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7" name="Freeform 436"/>
              <p:cNvSpPr>
                <a:spLocks/>
              </p:cNvSpPr>
              <p:nvPr/>
            </p:nvSpPr>
            <p:spPr bwMode="auto">
              <a:xfrm>
                <a:off x="3535"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8" name="Freeform 437"/>
              <p:cNvSpPr>
                <a:spLocks/>
              </p:cNvSpPr>
              <p:nvPr/>
            </p:nvSpPr>
            <p:spPr bwMode="auto">
              <a:xfrm>
                <a:off x="3673"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9" name="Freeform 438"/>
              <p:cNvSpPr>
                <a:spLocks/>
              </p:cNvSpPr>
              <p:nvPr/>
            </p:nvSpPr>
            <p:spPr bwMode="auto">
              <a:xfrm>
                <a:off x="3811"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0" name="Freeform 439"/>
              <p:cNvSpPr>
                <a:spLocks/>
              </p:cNvSpPr>
              <p:nvPr/>
            </p:nvSpPr>
            <p:spPr bwMode="auto">
              <a:xfrm>
                <a:off x="3947"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1" name="Freeform 440"/>
              <p:cNvSpPr>
                <a:spLocks/>
              </p:cNvSpPr>
              <p:nvPr/>
            </p:nvSpPr>
            <p:spPr bwMode="auto">
              <a:xfrm>
                <a:off x="4085"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2" name="Freeform 441"/>
              <p:cNvSpPr>
                <a:spLocks/>
              </p:cNvSpPr>
              <p:nvPr/>
            </p:nvSpPr>
            <p:spPr bwMode="auto">
              <a:xfrm>
                <a:off x="4221"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3" name="Freeform 442"/>
              <p:cNvSpPr>
                <a:spLocks/>
              </p:cNvSpPr>
              <p:nvPr/>
            </p:nvSpPr>
            <p:spPr bwMode="auto">
              <a:xfrm>
                <a:off x="4359"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4" name="Freeform 443"/>
              <p:cNvSpPr>
                <a:spLocks/>
              </p:cNvSpPr>
              <p:nvPr/>
            </p:nvSpPr>
            <p:spPr bwMode="auto">
              <a:xfrm>
                <a:off x="4495"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5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5"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5" name="Freeform 444"/>
              <p:cNvSpPr>
                <a:spLocks/>
              </p:cNvSpPr>
              <p:nvPr/>
            </p:nvSpPr>
            <p:spPr bwMode="auto">
              <a:xfrm>
                <a:off x="4633"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6" name="Freeform 445"/>
              <p:cNvSpPr>
                <a:spLocks/>
              </p:cNvSpPr>
              <p:nvPr/>
            </p:nvSpPr>
            <p:spPr bwMode="auto">
              <a:xfrm>
                <a:off x="4769" y="798"/>
                <a:ext cx="77"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7" name="Freeform 446"/>
              <p:cNvSpPr>
                <a:spLocks/>
              </p:cNvSpPr>
              <p:nvPr/>
            </p:nvSpPr>
            <p:spPr bwMode="auto">
              <a:xfrm>
                <a:off x="4906"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8" name="Freeform 447"/>
              <p:cNvSpPr>
                <a:spLocks/>
              </p:cNvSpPr>
              <p:nvPr/>
            </p:nvSpPr>
            <p:spPr bwMode="auto">
              <a:xfrm>
                <a:off x="5042"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9" name="Freeform 448"/>
              <p:cNvSpPr>
                <a:spLocks/>
              </p:cNvSpPr>
              <p:nvPr/>
            </p:nvSpPr>
            <p:spPr bwMode="auto">
              <a:xfrm>
                <a:off x="5180"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0" name="Freeform 449"/>
              <p:cNvSpPr>
                <a:spLocks/>
              </p:cNvSpPr>
              <p:nvPr/>
            </p:nvSpPr>
            <p:spPr bwMode="auto">
              <a:xfrm>
                <a:off x="5318"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1" name="Freeform 450"/>
              <p:cNvSpPr>
                <a:spLocks/>
              </p:cNvSpPr>
              <p:nvPr/>
            </p:nvSpPr>
            <p:spPr bwMode="auto">
              <a:xfrm>
                <a:off x="5454"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2" name="Freeform 451"/>
              <p:cNvSpPr>
                <a:spLocks/>
              </p:cNvSpPr>
              <p:nvPr/>
            </p:nvSpPr>
            <p:spPr bwMode="auto">
              <a:xfrm>
                <a:off x="5592"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3" name="Freeform 452"/>
              <p:cNvSpPr>
                <a:spLocks/>
              </p:cNvSpPr>
              <p:nvPr/>
            </p:nvSpPr>
            <p:spPr bwMode="auto">
              <a:xfrm>
                <a:off x="43"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4" name="Freeform 453"/>
              <p:cNvSpPr>
                <a:spLocks/>
              </p:cNvSpPr>
              <p:nvPr/>
            </p:nvSpPr>
            <p:spPr bwMode="auto">
              <a:xfrm>
                <a:off x="179"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5" name="Freeform 454"/>
              <p:cNvSpPr>
                <a:spLocks/>
              </p:cNvSpPr>
              <p:nvPr/>
            </p:nvSpPr>
            <p:spPr bwMode="auto">
              <a:xfrm>
                <a:off x="317"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6" name="Freeform 455"/>
              <p:cNvSpPr>
                <a:spLocks/>
              </p:cNvSpPr>
              <p:nvPr/>
            </p:nvSpPr>
            <p:spPr bwMode="auto">
              <a:xfrm>
                <a:off x="455" y="93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7" name="Freeform 456"/>
              <p:cNvSpPr>
                <a:spLocks/>
              </p:cNvSpPr>
              <p:nvPr/>
            </p:nvSpPr>
            <p:spPr bwMode="auto">
              <a:xfrm>
                <a:off x="591"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8" name="Freeform 457"/>
              <p:cNvSpPr>
                <a:spLocks/>
              </p:cNvSpPr>
              <p:nvPr/>
            </p:nvSpPr>
            <p:spPr bwMode="auto">
              <a:xfrm>
                <a:off x="729"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9" name="Freeform 458"/>
              <p:cNvSpPr>
                <a:spLocks/>
              </p:cNvSpPr>
              <p:nvPr/>
            </p:nvSpPr>
            <p:spPr bwMode="auto">
              <a:xfrm>
                <a:off x="865"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0" name="Freeform 459"/>
              <p:cNvSpPr>
                <a:spLocks/>
              </p:cNvSpPr>
              <p:nvPr/>
            </p:nvSpPr>
            <p:spPr bwMode="auto">
              <a:xfrm>
                <a:off x="1003" y="930"/>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1" name="Freeform 460"/>
              <p:cNvSpPr>
                <a:spLocks/>
              </p:cNvSpPr>
              <p:nvPr/>
            </p:nvSpPr>
            <p:spPr bwMode="auto">
              <a:xfrm>
                <a:off x="1138"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2" name="Freeform 461"/>
              <p:cNvSpPr>
                <a:spLocks/>
              </p:cNvSpPr>
              <p:nvPr/>
            </p:nvSpPr>
            <p:spPr bwMode="auto">
              <a:xfrm>
                <a:off x="1276"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3" name="Freeform 462"/>
              <p:cNvSpPr>
                <a:spLocks/>
              </p:cNvSpPr>
              <p:nvPr/>
            </p:nvSpPr>
            <p:spPr bwMode="auto">
              <a:xfrm>
                <a:off x="1412"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4" name="Freeform 463"/>
              <p:cNvSpPr>
                <a:spLocks/>
              </p:cNvSpPr>
              <p:nvPr/>
            </p:nvSpPr>
            <p:spPr bwMode="auto">
              <a:xfrm>
                <a:off x="1550"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5" name="Freeform 464"/>
              <p:cNvSpPr>
                <a:spLocks/>
              </p:cNvSpPr>
              <p:nvPr/>
            </p:nvSpPr>
            <p:spPr bwMode="auto">
              <a:xfrm>
                <a:off x="1686"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6" name="Freeform 465"/>
              <p:cNvSpPr>
                <a:spLocks/>
              </p:cNvSpPr>
              <p:nvPr/>
            </p:nvSpPr>
            <p:spPr bwMode="auto">
              <a:xfrm>
                <a:off x="1824"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7" name="Freeform 466"/>
              <p:cNvSpPr>
                <a:spLocks/>
              </p:cNvSpPr>
              <p:nvPr/>
            </p:nvSpPr>
            <p:spPr bwMode="auto">
              <a:xfrm>
                <a:off x="1962" y="93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8" name="Freeform 467"/>
              <p:cNvSpPr>
                <a:spLocks/>
              </p:cNvSpPr>
              <p:nvPr/>
            </p:nvSpPr>
            <p:spPr bwMode="auto">
              <a:xfrm>
                <a:off x="2098"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9" name="Freeform 468"/>
              <p:cNvSpPr>
                <a:spLocks/>
              </p:cNvSpPr>
              <p:nvPr/>
            </p:nvSpPr>
            <p:spPr bwMode="auto">
              <a:xfrm>
                <a:off x="2236"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0" name="Freeform 469"/>
              <p:cNvSpPr>
                <a:spLocks/>
              </p:cNvSpPr>
              <p:nvPr/>
            </p:nvSpPr>
            <p:spPr bwMode="auto">
              <a:xfrm>
                <a:off x="2372"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1" name="Freeform 470"/>
              <p:cNvSpPr>
                <a:spLocks/>
              </p:cNvSpPr>
              <p:nvPr/>
            </p:nvSpPr>
            <p:spPr bwMode="auto">
              <a:xfrm>
                <a:off x="2510"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2" name="Freeform 471"/>
              <p:cNvSpPr>
                <a:spLocks/>
              </p:cNvSpPr>
              <p:nvPr/>
            </p:nvSpPr>
            <p:spPr bwMode="auto">
              <a:xfrm>
                <a:off x="2646"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3" name="Freeform 472"/>
              <p:cNvSpPr>
                <a:spLocks/>
              </p:cNvSpPr>
              <p:nvPr/>
            </p:nvSpPr>
            <p:spPr bwMode="auto">
              <a:xfrm>
                <a:off x="2784"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4" name="Freeform 473"/>
              <p:cNvSpPr>
                <a:spLocks/>
              </p:cNvSpPr>
              <p:nvPr/>
            </p:nvSpPr>
            <p:spPr bwMode="auto">
              <a:xfrm>
                <a:off x="2920" y="930"/>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5" name="Freeform 474"/>
              <p:cNvSpPr>
                <a:spLocks/>
              </p:cNvSpPr>
              <p:nvPr/>
            </p:nvSpPr>
            <p:spPr bwMode="auto">
              <a:xfrm>
                <a:off x="3057"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6" name="Freeform 475"/>
              <p:cNvSpPr>
                <a:spLocks/>
              </p:cNvSpPr>
              <p:nvPr/>
            </p:nvSpPr>
            <p:spPr bwMode="auto">
              <a:xfrm>
                <a:off x="3193"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7" name="Freeform 476"/>
              <p:cNvSpPr>
                <a:spLocks/>
              </p:cNvSpPr>
              <p:nvPr/>
            </p:nvSpPr>
            <p:spPr bwMode="auto">
              <a:xfrm>
                <a:off x="3331"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8" name="Freeform 477"/>
              <p:cNvSpPr>
                <a:spLocks/>
              </p:cNvSpPr>
              <p:nvPr/>
            </p:nvSpPr>
            <p:spPr bwMode="auto">
              <a:xfrm>
                <a:off x="3469" y="93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9" name="Freeform 478"/>
              <p:cNvSpPr>
                <a:spLocks/>
              </p:cNvSpPr>
              <p:nvPr/>
            </p:nvSpPr>
            <p:spPr bwMode="auto">
              <a:xfrm>
                <a:off x="3605"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0" name="Freeform 479"/>
              <p:cNvSpPr>
                <a:spLocks/>
              </p:cNvSpPr>
              <p:nvPr/>
            </p:nvSpPr>
            <p:spPr bwMode="auto">
              <a:xfrm>
                <a:off x="3743"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1" name="Freeform 480"/>
              <p:cNvSpPr>
                <a:spLocks/>
              </p:cNvSpPr>
              <p:nvPr/>
            </p:nvSpPr>
            <p:spPr bwMode="auto">
              <a:xfrm>
                <a:off x="3879"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2" name="Freeform 481"/>
              <p:cNvSpPr>
                <a:spLocks/>
              </p:cNvSpPr>
              <p:nvPr/>
            </p:nvSpPr>
            <p:spPr bwMode="auto">
              <a:xfrm>
                <a:off x="4017"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3" name="Freeform 482"/>
              <p:cNvSpPr>
                <a:spLocks/>
              </p:cNvSpPr>
              <p:nvPr/>
            </p:nvSpPr>
            <p:spPr bwMode="auto">
              <a:xfrm>
                <a:off x="4153"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4" name="Freeform 483"/>
              <p:cNvSpPr>
                <a:spLocks/>
              </p:cNvSpPr>
              <p:nvPr/>
            </p:nvSpPr>
            <p:spPr bwMode="auto">
              <a:xfrm>
                <a:off x="4291"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5" name="Freeform 484"/>
              <p:cNvSpPr>
                <a:spLocks/>
              </p:cNvSpPr>
              <p:nvPr/>
            </p:nvSpPr>
            <p:spPr bwMode="auto">
              <a:xfrm>
                <a:off x="4427"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6" name="Freeform 485"/>
              <p:cNvSpPr>
                <a:spLocks/>
              </p:cNvSpPr>
              <p:nvPr/>
            </p:nvSpPr>
            <p:spPr bwMode="auto">
              <a:xfrm>
                <a:off x="4565"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7" name="Freeform 486"/>
              <p:cNvSpPr>
                <a:spLocks/>
              </p:cNvSpPr>
              <p:nvPr/>
            </p:nvSpPr>
            <p:spPr bwMode="auto">
              <a:xfrm>
                <a:off x="4701"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8" name="Freeform 487"/>
              <p:cNvSpPr>
                <a:spLocks/>
              </p:cNvSpPr>
              <p:nvPr/>
            </p:nvSpPr>
            <p:spPr bwMode="auto">
              <a:xfrm>
                <a:off x="4839" y="930"/>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9" name="Freeform 488"/>
              <p:cNvSpPr>
                <a:spLocks/>
              </p:cNvSpPr>
              <p:nvPr/>
            </p:nvSpPr>
            <p:spPr bwMode="auto">
              <a:xfrm>
                <a:off x="4976" y="93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0" name="Freeform 489"/>
              <p:cNvSpPr>
                <a:spLocks/>
              </p:cNvSpPr>
              <p:nvPr/>
            </p:nvSpPr>
            <p:spPr bwMode="auto">
              <a:xfrm>
                <a:off x="5112"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1" name="Freeform 490"/>
              <p:cNvSpPr>
                <a:spLocks/>
              </p:cNvSpPr>
              <p:nvPr/>
            </p:nvSpPr>
            <p:spPr bwMode="auto">
              <a:xfrm>
                <a:off x="5250"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2" name="Freeform 491"/>
              <p:cNvSpPr>
                <a:spLocks/>
              </p:cNvSpPr>
              <p:nvPr/>
            </p:nvSpPr>
            <p:spPr bwMode="auto">
              <a:xfrm>
                <a:off x="5386"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3" name="Freeform 492"/>
              <p:cNvSpPr>
                <a:spLocks/>
              </p:cNvSpPr>
              <p:nvPr/>
            </p:nvSpPr>
            <p:spPr bwMode="auto">
              <a:xfrm>
                <a:off x="5524"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4" name="Freeform 493"/>
              <p:cNvSpPr>
                <a:spLocks/>
              </p:cNvSpPr>
              <p:nvPr/>
            </p:nvSpPr>
            <p:spPr bwMode="auto">
              <a:xfrm>
                <a:off x="5660"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5" name="Freeform 494"/>
              <p:cNvSpPr>
                <a:spLocks/>
              </p:cNvSpPr>
              <p:nvPr/>
            </p:nvSpPr>
            <p:spPr bwMode="auto">
              <a:xfrm>
                <a:off x="3" y="1064"/>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8"/>
                      <a:pt x="20" y="5"/>
                    </a:cubicBezTo>
                    <a:cubicBezTo>
                      <a:pt x="16" y="0"/>
                      <a:pt x="8" y="0"/>
                      <a:pt x="4" y="6"/>
                    </a:cubicBezTo>
                    <a:cubicBezTo>
                      <a:pt x="3" y="4"/>
                      <a:pt x="2" y="3"/>
                      <a:pt x="0" y="2"/>
                    </a:cubicBezTo>
                    <a:cubicBezTo>
                      <a:pt x="0" y="26"/>
                      <a:pt x="0" y="26"/>
                      <a:pt x="0" y="26"/>
                    </a:cubicBezTo>
                    <a:cubicBezTo>
                      <a:pt x="2" y="28"/>
                      <a:pt x="3" y="29"/>
                      <a:pt x="4" y="32"/>
                    </a:cubicBezTo>
                    <a:cubicBezTo>
                      <a:pt x="9" y="25"/>
                      <a:pt x="12" y="23"/>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6" name="Freeform 495"/>
              <p:cNvSpPr>
                <a:spLocks/>
              </p:cNvSpPr>
              <p:nvPr/>
            </p:nvSpPr>
            <p:spPr bwMode="auto">
              <a:xfrm>
                <a:off x="111"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7" name="Freeform 496"/>
              <p:cNvSpPr>
                <a:spLocks/>
              </p:cNvSpPr>
              <p:nvPr/>
            </p:nvSpPr>
            <p:spPr bwMode="auto">
              <a:xfrm>
                <a:off x="247"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8" name="Freeform 497"/>
              <p:cNvSpPr>
                <a:spLocks/>
              </p:cNvSpPr>
              <p:nvPr/>
            </p:nvSpPr>
            <p:spPr bwMode="auto">
              <a:xfrm>
                <a:off x="385"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9" name="Freeform 498"/>
              <p:cNvSpPr>
                <a:spLocks/>
              </p:cNvSpPr>
              <p:nvPr/>
            </p:nvSpPr>
            <p:spPr bwMode="auto">
              <a:xfrm>
                <a:off x="521"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0" name="Freeform 499"/>
              <p:cNvSpPr>
                <a:spLocks/>
              </p:cNvSpPr>
              <p:nvPr/>
            </p:nvSpPr>
            <p:spPr bwMode="auto">
              <a:xfrm>
                <a:off x="659"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1" name="Freeform 500"/>
              <p:cNvSpPr>
                <a:spLocks/>
              </p:cNvSpPr>
              <p:nvPr/>
            </p:nvSpPr>
            <p:spPr bwMode="auto">
              <a:xfrm>
                <a:off x="797"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2" name="Freeform 501"/>
              <p:cNvSpPr>
                <a:spLocks/>
              </p:cNvSpPr>
              <p:nvPr/>
            </p:nvSpPr>
            <p:spPr bwMode="auto">
              <a:xfrm>
                <a:off x="933" y="1064"/>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3" name="Freeform 502"/>
              <p:cNvSpPr>
                <a:spLocks/>
              </p:cNvSpPr>
              <p:nvPr/>
            </p:nvSpPr>
            <p:spPr bwMode="auto">
              <a:xfrm>
                <a:off x="1070"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4" name="Freeform 503"/>
              <p:cNvSpPr>
                <a:spLocks/>
              </p:cNvSpPr>
              <p:nvPr/>
            </p:nvSpPr>
            <p:spPr bwMode="auto">
              <a:xfrm>
                <a:off x="1206"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5" name="Freeform 504"/>
              <p:cNvSpPr>
                <a:spLocks/>
              </p:cNvSpPr>
              <p:nvPr/>
            </p:nvSpPr>
            <p:spPr bwMode="auto">
              <a:xfrm>
                <a:off x="1344"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6" name="Freeform 505"/>
              <p:cNvSpPr>
                <a:spLocks/>
              </p:cNvSpPr>
              <p:nvPr/>
            </p:nvSpPr>
            <p:spPr bwMode="auto">
              <a:xfrm>
                <a:off x="1480" y="1064"/>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7" name="Freeform 506"/>
              <p:cNvSpPr>
                <a:spLocks/>
              </p:cNvSpPr>
              <p:nvPr/>
            </p:nvSpPr>
            <p:spPr bwMode="auto">
              <a:xfrm>
                <a:off x="1618"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8" name="Freeform 507"/>
              <p:cNvSpPr>
                <a:spLocks/>
              </p:cNvSpPr>
              <p:nvPr/>
            </p:nvSpPr>
            <p:spPr bwMode="auto">
              <a:xfrm>
                <a:off x="1754"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9" name="Freeform 508"/>
              <p:cNvSpPr>
                <a:spLocks/>
              </p:cNvSpPr>
              <p:nvPr/>
            </p:nvSpPr>
            <p:spPr bwMode="auto">
              <a:xfrm>
                <a:off x="1892"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0" name="Freeform 509"/>
              <p:cNvSpPr>
                <a:spLocks/>
              </p:cNvSpPr>
              <p:nvPr/>
            </p:nvSpPr>
            <p:spPr bwMode="auto">
              <a:xfrm>
                <a:off x="2028"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1" name="Freeform 510"/>
              <p:cNvSpPr>
                <a:spLocks/>
              </p:cNvSpPr>
              <p:nvPr/>
            </p:nvSpPr>
            <p:spPr bwMode="auto">
              <a:xfrm>
                <a:off x="2166"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2" name="Freeform 511"/>
              <p:cNvSpPr>
                <a:spLocks/>
              </p:cNvSpPr>
              <p:nvPr/>
            </p:nvSpPr>
            <p:spPr bwMode="auto">
              <a:xfrm>
                <a:off x="2304"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3" name="Freeform 512"/>
              <p:cNvSpPr>
                <a:spLocks/>
              </p:cNvSpPr>
              <p:nvPr/>
            </p:nvSpPr>
            <p:spPr bwMode="auto">
              <a:xfrm>
                <a:off x="2440"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4" name="Freeform 513"/>
              <p:cNvSpPr>
                <a:spLocks/>
              </p:cNvSpPr>
              <p:nvPr/>
            </p:nvSpPr>
            <p:spPr bwMode="auto">
              <a:xfrm>
                <a:off x="2578"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5" name="Freeform 514"/>
              <p:cNvSpPr>
                <a:spLocks/>
              </p:cNvSpPr>
              <p:nvPr/>
            </p:nvSpPr>
            <p:spPr bwMode="auto">
              <a:xfrm>
                <a:off x="2714"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6" name="Freeform 515"/>
              <p:cNvSpPr>
                <a:spLocks/>
              </p:cNvSpPr>
              <p:nvPr/>
            </p:nvSpPr>
            <p:spPr bwMode="auto">
              <a:xfrm>
                <a:off x="2852" y="1064"/>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7" name="Freeform 516"/>
              <p:cNvSpPr>
                <a:spLocks/>
              </p:cNvSpPr>
              <p:nvPr/>
            </p:nvSpPr>
            <p:spPr bwMode="auto">
              <a:xfrm>
                <a:off x="2987" y="1064"/>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8" name="Freeform 517"/>
              <p:cNvSpPr>
                <a:spLocks/>
              </p:cNvSpPr>
              <p:nvPr/>
            </p:nvSpPr>
            <p:spPr bwMode="auto">
              <a:xfrm>
                <a:off x="3125"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9" name="Freeform 518"/>
              <p:cNvSpPr>
                <a:spLocks/>
              </p:cNvSpPr>
              <p:nvPr/>
            </p:nvSpPr>
            <p:spPr bwMode="auto">
              <a:xfrm>
                <a:off x="3261"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0" name="Freeform 519"/>
              <p:cNvSpPr>
                <a:spLocks/>
              </p:cNvSpPr>
              <p:nvPr/>
            </p:nvSpPr>
            <p:spPr bwMode="auto">
              <a:xfrm>
                <a:off x="3399"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1" name="Freeform 520"/>
              <p:cNvSpPr>
                <a:spLocks/>
              </p:cNvSpPr>
              <p:nvPr/>
            </p:nvSpPr>
            <p:spPr bwMode="auto">
              <a:xfrm>
                <a:off x="3535"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2" name="Freeform 521"/>
              <p:cNvSpPr>
                <a:spLocks/>
              </p:cNvSpPr>
              <p:nvPr/>
            </p:nvSpPr>
            <p:spPr bwMode="auto">
              <a:xfrm>
                <a:off x="3673"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3" name="Freeform 522"/>
              <p:cNvSpPr>
                <a:spLocks/>
              </p:cNvSpPr>
              <p:nvPr/>
            </p:nvSpPr>
            <p:spPr bwMode="auto">
              <a:xfrm>
                <a:off x="3811"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4" name="Freeform 523"/>
              <p:cNvSpPr>
                <a:spLocks/>
              </p:cNvSpPr>
              <p:nvPr/>
            </p:nvSpPr>
            <p:spPr bwMode="auto">
              <a:xfrm>
                <a:off x="3947"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5" name="Freeform 524"/>
              <p:cNvSpPr>
                <a:spLocks/>
              </p:cNvSpPr>
              <p:nvPr/>
            </p:nvSpPr>
            <p:spPr bwMode="auto">
              <a:xfrm>
                <a:off x="4085"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6" name="Freeform 525"/>
              <p:cNvSpPr>
                <a:spLocks/>
              </p:cNvSpPr>
              <p:nvPr/>
            </p:nvSpPr>
            <p:spPr bwMode="auto">
              <a:xfrm>
                <a:off x="4221"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7" name="Freeform 526"/>
              <p:cNvSpPr>
                <a:spLocks/>
              </p:cNvSpPr>
              <p:nvPr/>
            </p:nvSpPr>
            <p:spPr bwMode="auto">
              <a:xfrm>
                <a:off x="4359"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8" name="Freeform 527"/>
              <p:cNvSpPr>
                <a:spLocks/>
              </p:cNvSpPr>
              <p:nvPr/>
            </p:nvSpPr>
            <p:spPr bwMode="auto">
              <a:xfrm>
                <a:off x="4495"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9" name="Freeform 528"/>
              <p:cNvSpPr>
                <a:spLocks/>
              </p:cNvSpPr>
              <p:nvPr/>
            </p:nvSpPr>
            <p:spPr bwMode="auto">
              <a:xfrm>
                <a:off x="4633"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0" name="Freeform 529"/>
              <p:cNvSpPr>
                <a:spLocks/>
              </p:cNvSpPr>
              <p:nvPr/>
            </p:nvSpPr>
            <p:spPr bwMode="auto">
              <a:xfrm>
                <a:off x="4769" y="1064"/>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1" name="Freeform 530"/>
              <p:cNvSpPr>
                <a:spLocks/>
              </p:cNvSpPr>
              <p:nvPr/>
            </p:nvSpPr>
            <p:spPr bwMode="auto">
              <a:xfrm>
                <a:off x="4906"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2" name="Freeform 531"/>
              <p:cNvSpPr>
                <a:spLocks/>
              </p:cNvSpPr>
              <p:nvPr/>
            </p:nvSpPr>
            <p:spPr bwMode="auto">
              <a:xfrm>
                <a:off x="5042"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3" name="Freeform 532"/>
              <p:cNvSpPr>
                <a:spLocks/>
              </p:cNvSpPr>
              <p:nvPr/>
            </p:nvSpPr>
            <p:spPr bwMode="auto">
              <a:xfrm>
                <a:off x="5180"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4" name="Freeform 533"/>
              <p:cNvSpPr>
                <a:spLocks/>
              </p:cNvSpPr>
              <p:nvPr/>
            </p:nvSpPr>
            <p:spPr bwMode="auto">
              <a:xfrm>
                <a:off x="5318"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5" name="Freeform 534"/>
              <p:cNvSpPr>
                <a:spLocks/>
              </p:cNvSpPr>
              <p:nvPr/>
            </p:nvSpPr>
            <p:spPr bwMode="auto">
              <a:xfrm>
                <a:off x="5454"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6" name="Freeform 535"/>
              <p:cNvSpPr>
                <a:spLocks/>
              </p:cNvSpPr>
              <p:nvPr/>
            </p:nvSpPr>
            <p:spPr bwMode="auto">
              <a:xfrm>
                <a:off x="5592"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7" name="Freeform 536"/>
              <p:cNvSpPr>
                <a:spLocks/>
              </p:cNvSpPr>
              <p:nvPr/>
            </p:nvSpPr>
            <p:spPr bwMode="auto">
              <a:xfrm>
                <a:off x="43"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8" name="Freeform 537"/>
              <p:cNvSpPr>
                <a:spLocks/>
              </p:cNvSpPr>
              <p:nvPr/>
            </p:nvSpPr>
            <p:spPr bwMode="auto">
              <a:xfrm>
                <a:off x="179"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9" name="Freeform 538"/>
              <p:cNvSpPr>
                <a:spLocks/>
              </p:cNvSpPr>
              <p:nvPr/>
            </p:nvSpPr>
            <p:spPr bwMode="auto">
              <a:xfrm>
                <a:off x="317"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0" name="Freeform 539"/>
              <p:cNvSpPr>
                <a:spLocks/>
              </p:cNvSpPr>
              <p:nvPr/>
            </p:nvSpPr>
            <p:spPr bwMode="auto">
              <a:xfrm>
                <a:off x="455" y="119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1" name="Freeform 540"/>
              <p:cNvSpPr>
                <a:spLocks/>
              </p:cNvSpPr>
              <p:nvPr/>
            </p:nvSpPr>
            <p:spPr bwMode="auto">
              <a:xfrm>
                <a:off x="591"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2" name="Freeform 541"/>
              <p:cNvSpPr>
                <a:spLocks/>
              </p:cNvSpPr>
              <p:nvPr/>
            </p:nvSpPr>
            <p:spPr bwMode="auto">
              <a:xfrm>
                <a:off x="729"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3" name="Freeform 542"/>
              <p:cNvSpPr>
                <a:spLocks/>
              </p:cNvSpPr>
              <p:nvPr/>
            </p:nvSpPr>
            <p:spPr bwMode="auto">
              <a:xfrm>
                <a:off x="865"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4" name="Freeform 543"/>
              <p:cNvSpPr>
                <a:spLocks/>
              </p:cNvSpPr>
              <p:nvPr/>
            </p:nvSpPr>
            <p:spPr bwMode="auto">
              <a:xfrm>
                <a:off x="1003" y="1196"/>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5" name="Freeform 544"/>
              <p:cNvSpPr>
                <a:spLocks/>
              </p:cNvSpPr>
              <p:nvPr/>
            </p:nvSpPr>
            <p:spPr bwMode="auto">
              <a:xfrm>
                <a:off x="1138"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6" name="Freeform 545"/>
              <p:cNvSpPr>
                <a:spLocks/>
              </p:cNvSpPr>
              <p:nvPr/>
            </p:nvSpPr>
            <p:spPr bwMode="auto">
              <a:xfrm>
                <a:off x="1276"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7" name="Freeform 546"/>
              <p:cNvSpPr>
                <a:spLocks/>
              </p:cNvSpPr>
              <p:nvPr/>
            </p:nvSpPr>
            <p:spPr bwMode="auto">
              <a:xfrm>
                <a:off x="1412"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8" name="Freeform 547"/>
              <p:cNvSpPr>
                <a:spLocks/>
              </p:cNvSpPr>
              <p:nvPr/>
            </p:nvSpPr>
            <p:spPr bwMode="auto">
              <a:xfrm>
                <a:off x="1550"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9" name="Freeform 548"/>
              <p:cNvSpPr>
                <a:spLocks/>
              </p:cNvSpPr>
              <p:nvPr/>
            </p:nvSpPr>
            <p:spPr bwMode="auto">
              <a:xfrm>
                <a:off x="1686"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0" name="Freeform 549"/>
              <p:cNvSpPr>
                <a:spLocks/>
              </p:cNvSpPr>
              <p:nvPr/>
            </p:nvSpPr>
            <p:spPr bwMode="auto">
              <a:xfrm>
                <a:off x="1824"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1" name="Freeform 550"/>
              <p:cNvSpPr>
                <a:spLocks/>
              </p:cNvSpPr>
              <p:nvPr/>
            </p:nvSpPr>
            <p:spPr bwMode="auto">
              <a:xfrm>
                <a:off x="1962" y="119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2" name="Freeform 551"/>
              <p:cNvSpPr>
                <a:spLocks/>
              </p:cNvSpPr>
              <p:nvPr/>
            </p:nvSpPr>
            <p:spPr bwMode="auto">
              <a:xfrm>
                <a:off x="2098"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3" name="Freeform 552"/>
              <p:cNvSpPr>
                <a:spLocks/>
              </p:cNvSpPr>
              <p:nvPr/>
            </p:nvSpPr>
            <p:spPr bwMode="auto">
              <a:xfrm>
                <a:off x="2236"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4" name="Freeform 553"/>
              <p:cNvSpPr>
                <a:spLocks/>
              </p:cNvSpPr>
              <p:nvPr/>
            </p:nvSpPr>
            <p:spPr bwMode="auto">
              <a:xfrm>
                <a:off x="2372"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5" name="Freeform 554"/>
              <p:cNvSpPr>
                <a:spLocks/>
              </p:cNvSpPr>
              <p:nvPr/>
            </p:nvSpPr>
            <p:spPr bwMode="auto">
              <a:xfrm>
                <a:off x="2510"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6" name="Freeform 555"/>
              <p:cNvSpPr>
                <a:spLocks/>
              </p:cNvSpPr>
              <p:nvPr/>
            </p:nvSpPr>
            <p:spPr bwMode="auto">
              <a:xfrm>
                <a:off x="2646"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7" name="Freeform 556"/>
              <p:cNvSpPr>
                <a:spLocks/>
              </p:cNvSpPr>
              <p:nvPr/>
            </p:nvSpPr>
            <p:spPr bwMode="auto">
              <a:xfrm>
                <a:off x="2784"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8" name="Freeform 557"/>
              <p:cNvSpPr>
                <a:spLocks/>
              </p:cNvSpPr>
              <p:nvPr/>
            </p:nvSpPr>
            <p:spPr bwMode="auto">
              <a:xfrm>
                <a:off x="2920" y="1196"/>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1" name="Group 759"/>
            <p:cNvGrpSpPr>
              <a:grpSpLocks/>
            </p:cNvGrpSpPr>
            <p:nvPr/>
          </p:nvGrpSpPr>
          <p:grpSpPr bwMode="auto">
            <a:xfrm>
              <a:off x="3" y="1196"/>
              <a:ext cx="5735" cy="730"/>
              <a:chOff x="3" y="1196"/>
              <a:chExt cx="5735" cy="730"/>
            </a:xfrm>
            <a:grpFill/>
          </p:grpSpPr>
          <p:sp>
            <p:nvSpPr>
              <p:cNvPr id="1339" name="Freeform 559"/>
              <p:cNvSpPr>
                <a:spLocks/>
              </p:cNvSpPr>
              <p:nvPr/>
            </p:nvSpPr>
            <p:spPr bwMode="auto">
              <a:xfrm>
                <a:off x="3057"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0" name="Freeform 560"/>
              <p:cNvSpPr>
                <a:spLocks/>
              </p:cNvSpPr>
              <p:nvPr/>
            </p:nvSpPr>
            <p:spPr bwMode="auto">
              <a:xfrm>
                <a:off x="3193"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1" name="Freeform 561"/>
              <p:cNvSpPr>
                <a:spLocks/>
              </p:cNvSpPr>
              <p:nvPr/>
            </p:nvSpPr>
            <p:spPr bwMode="auto">
              <a:xfrm>
                <a:off x="3331"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2" name="Freeform 562"/>
              <p:cNvSpPr>
                <a:spLocks/>
              </p:cNvSpPr>
              <p:nvPr/>
            </p:nvSpPr>
            <p:spPr bwMode="auto">
              <a:xfrm>
                <a:off x="3469" y="119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3" name="Freeform 563"/>
              <p:cNvSpPr>
                <a:spLocks/>
              </p:cNvSpPr>
              <p:nvPr/>
            </p:nvSpPr>
            <p:spPr bwMode="auto">
              <a:xfrm>
                <a:off x="3605"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4" name="Freeform 564"/>
              <p:cNvSpPr>
                <a:spLocks/>
              </p:cNvSpPr>
              <p:nvPr/>
            </p:nvSpPr>
            <p:spPr bwMode="auto">
              <a:xfrm>
                <a:off x="3743"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5" name="Freeform 565"/>
              <p:cNvSpPr>
                <a:spLocks/>
              </p:cNvSpPr>
              <p:nvPr/>
            </p:nvSpPr>
            <p:spPr bwMode="auto">
              <a:xfrm>
                <a:off x="3879"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6" name="Freeform 566"/>
              <p:cNvSpPr>
                <a:spLocks/>
              </p:cNvSpPr>
              <p:nvPr/>
            </p:nvSpPr>
            <p:spPr bwMode="auto">
              <a:xfrm>
                <a:off x="4017"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7" name="Freeform 567"/>
              <p:cNvSpPr>
                <a:spLocks/>
              </p:cNvSpPr>
              <p:nvPr/>
            </p:nvSpPr>
            <p:spPr bwMode="auto">
              <a:xfrm>
                <a:off x="4153"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8" name="Freeform 568"/>
              <p:cNvSpPr>
                <a:spLocks/>
              </p:cNvSpPr>
              <p:nvPr/>
            </p:nvSpPr>
            <p:spPr bwMode="auto">
              <a:xfrm>
                <a:off x="4291"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9" name="Freeform 569"/>
              <p:cNvSpPr>
                <a:spLocks/>
              </p:cNvSpPr>
              <p:nvPr/>
            </p:nvSpPr>
            <p:spPr bwMode="auto">
              <a:xfrm>
                <a:off x="4427"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0" name="Freeform 570"/>
              <p:cNvSpPr>
                <a:spLocks/>
              </p:cNvSpPr>
              <p:nvPr/>
            </p:nvSpPr>
            <p:spPr bwMode="auto">
              <a:xfrm>
                <a:off x="4565"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1" name="Freeform 571"/>
              <p:cNvSpPr>
                <a:spLocks/>
              </p:cNvSpPr>
              <p:nvPr/>
            </p:nvSpPr>
            <p:spPr bwMode="auto">
              <a:xfrm>
                <a:off x="4701"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2" name="Freeform 572"/>
              <p:cNvSpPr>
                <a:spLocks/>
              </p:cNvSpPr>
              <p:nvPr/>
            </p:nvSpPr>
            <p:spPr bwMode="auto">
              <a:xfrm>
                <a:off x="4839" y="1196"/>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3" name="Freeform 573"/>
              <p:cNvSpPr>
                <a:spLocks/>
              </p:cNvSpPr>
              <p:nvPr/>
            </p:nvSpPr>
            <p:spPr bwMode="auto">
              <a:xfrm>
                <a:off x="4976" y="119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4" name="Freeform 574"/>
              <p:cNvSpPr>
                <a:spLocks/>
              </p:cNvSpPr>
              <p:nvPr/>
            </p:nvSpPr>
            <p:spPr bwMode="auto">
              <a:xfrm>
                <a:off x="5112"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5" name="Freeform 575"/>
              <p:cNvSpPr>
                <a:spLocks/>
              </p:cNvSpPr>
              <p:nvPr/>
            </p:nvSpPr>
            <p:spPr bwMode="auto">
              <a:xfrm>
                <a:off x="5250"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6" name="Freeform 576"/>
              <p:cNvSpPr>
                <a:spLocks/>
              </p:cNvSpPr>
              <p:nvPr/>
            </p:nvSpPr>
            <p:spPr bwMode="auto">
              <a:xfrm>
                <a:off x="5386"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7" name="Freeform 577"/>
              <p:cNvSpPr>
                <a:spLocks/>
              </p:cNvSpPr>
              <p:nvPr/>
            </p:nvSpPr>
            <p:spPr bwMode="auto">
              <a:xfrm>
                <a:off x="5524"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8" name="Freeform 578"/>
              <p:cNvSpPr>
                <a:spLocks/>
              </p:cNvSpPr>
              <p:nvPr/>
            </p:nvSpPr>
            <p:spPr bwMode="auto">
              <a:xfrm>
                <a:off x="5660"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9" name="Freeform 579"/>
              <p:cNvSpPr>
                <a:spLocks/>
              </p:cNvSpPr>
              <p:nvPr/>
            </p:nvSpPr>
            <p:spPr bwMode="auto">
              <a:xfrm>
                <a:off x="3" y="1330"/>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8"/>
                      <a:pt x="20" y="5"/>
                    </a:cubicBezTo>
                    <a:cubicBezTo>
                      <a:pt x="16" y="0"/>
                      <a:pt x="8" y="0"/>
                      <a:pt x="4" y="6"/>
                    </a:cubicBezTo>
                    <a:cubicBezTo>
                      <a:pt x="3" y="4"/>
                      <a:pt x="2" y="3"/>
                      <a:pt x="0" y="2"/>
                    </a:cubicBezTo>
                    <a:cubicBezTo>
                      <a:pt x="0" y="26"/>
                      <a:pt x="0" y="26"/>
                      <a:pt x="0" y="26"/>
                    </a:cubicBezTo>
                    <a:cubicBezTo>
                      <a:pt x="2" y="28"/>
                      <a:pt x="3" y="29"/>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0" name="Freeform 580"/>
              <p:cNvSpPr>
                <a:spLocks/>
              </p:cNvSpPr>
              <p:nvPr/>
            </p:nvSpPr>
            <p:spPr bwMode="auto">
              <a:xfrm>
                <a:off x="111"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1" name="Freeform 581"/>
              <p:cNvSpPr>
                <a:spLocks/>
              </p:cNvSpPr>
              <p:nvPr/>
            </p:nvSpPr>
            <p:spPr bwMode="auto">
              <a:xfrm>
                <a:off x="247"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5"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2" name="Freeform 582"/>
              <p:cNvSpPr>
                <a:spLocks/>
              </p:cNvSpPr>
              <p:nvPr/>
            </p:nvSpPr>
            <p:spPr bwMode="auto">
              <a:xfrm>
                <a:off x="385"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3" name="Freeform 583"/>
              <p:cNvSpPr>
                <a:spLocks/>
              </p:cNvSpPr>
              <p:nvPr/>
            </p:nvSpPr>
            <p:spPr bwMode="auto">
              <a:xfrm>
                <a:off x="521"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6"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4" name="Freeform 584"/>
              <p:cNvSpPr>
                <a:spLocks/>
              </p:cNvSpPr>
              <p:nvPr/>
            </p:nvSpPr>
            <p:spPr bwMode="auto">
              <a:xfrm>
                <a:off x="659"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5" name="Freeform 585"/>
              <p:cNvSpPr>
                <a:spLocks/>
              </p:cNvSpPr>
              <p:nvPr/>
            </p:nvSpPr>
            <p:spPr bwMode="auto">
              <a:xfrm>
                <a:off x="797"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6" name="Freeform 586"/>
              <p:cNvSpPr>
                <a:spLocks/>
              </p:cNvSpPr>
              <p:nvPr/>
            </p:nvSpPr>
            <p:spPr bwMode="auto">
              <a:xfrm>
                <a:off x="933" y="1330"/>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3"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7" name="Freeform 587"/>
              <p:cNvSpPr>
                <a:spLocks/>
              </p:cNvSpPr>
              <p:nvPr/>
            </p:nvSpPr>
            <p:spPr bwMode="auto">
              <a:xfrm>
                <a:off x="1070"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8" name="Freeform 588"/>
              <p:cNvSpPr>
                <a:spLocks/>
              </p:cNvSpPr>
              <p:nvPr/>
            </p:nvSpPr>
            <p:spPr bwMode="auto">
              <a:xfrm>
                <a:off x="1206"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9" name="Freeform 589"/>
              <p:cNvSpPr>
                <a:spLocks/>
              </p:cNvSpPr>
              <p:nvPr/>
            </p:nvSpPr>
            <p:spPr bwMode="auto">
              <a:xfrm>
                <a:off x="1344"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0" name="Freeform 590"/>
              <p:cNvSpPr>
                <a:spLocks/>
              </p:cNvSpPr>
              <p:nvPr/>
            </p:nvSpPr>
            <p:spPr bwMode="auto">
              <a:xfrm>
                <a:off x="1480" y="1330"/>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1" name="Freeform 591"/>
              <p:cNvSpPr>
                <a:spLocks/>
              </p:cNvSpPr>
              <p:nvPr/>
            </p:nvSpPr>
            <p:spPr bwMode="auto">
              <a:xfrm>
                <a:off x="1618"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2" name="Freeform 592"/>
              <p:cNvSpPr>
                <a:spLocks/>
              </p:cNvSpPr>
              <p:nvPr/>
            </p:nvSpPr>
            <p:spPr bwMode="auto">
              <a:xfrm>
                <a:off x="1754"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5"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3" name="Freeform 593"/>
              <p:cNvSpPr>
                <a:spLocks/>
              </p:cNvSpPr>
              <p:nvPr/>
            </p:nvSpPr>
            <p:spPr bwMode="auto">
              <a:xfrm>
                <a:off x="1892"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4" name="Freeform 594"/>
              <p:cNvSpPr>
                <a:spLocks/>
              </p:cNvSpPr>
              <p:nvPr/>
            </p:nvSpPr>
            <p:spPr bwMode="auto">
              <a:xfrm>
                <a:off x="2028"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6"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5" name="Freeform 595"/>
              <p:cNvSpPr>
                <a:spLocks/>
              </p:cNvSpPr>
              <p:nvPr/>
            </p:nvSpPr>
            <p:spPr bwMode="auto">
              <a:xfrm>
                <a:off x="2166"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6" name="Freeform 596"/>
              <p:cNvSpPr>
                <a:spLocks/>
              </p:cNvSpPr>
              <p:nvPr/>
            </p:nvSpPr>
            <p:spPr bwMode="auto">
              <a:xfrm>
                <a:off x="2304"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7" name="Freeform 597"/>
              <p:cNvSpPr>
                <a:spLocks/>
              </p:cNvSpPr>
              <p:nvPr/>
            </p:nvSpPr>
            <p:spPr bwMode="auto">
              <a:xfrm>
                <a:off x="2440"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3"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8" name="Freeform 598"/>
              <p:cNvSpPr>
                <a:spLocks/>
              </p:cNvSpPr>
              <p:nvPr/>
            </p:nvSpPr>
            <p:spPr bwMode="auto">
              <a:xfrm>
                <a:off x="2578"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9" name="Freeform 599"/>
              <p:cNvSpPr>
                <a:spLocks/>
              </p:cNvSpPr>
              <p:nvPr/>
            </p:nvSpPr>
            <p:spPr bwMode="auto">
              <a:xfrm>
                <a:off x="2714"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0" name="Freeform 600"/>
              <p:cNvSpPr>
                <a:spLocks/>
              </p:cNvSpPr>
              <p:nvPr/>
            </p:nvSpPr>
            <p:spPr bwMode="auto">
              <a:xfrm>
                <a:off x="2852" y="1330"/>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1" name="Freeform 601"/>
              <p:cNvSpPr>
                <a:spLocks/>
              </p:cNvSpPr>
              <p:nvPr/>
            </p:nvSpPr>
            <p:spPr bwMode="auto">
              <a:xfrm>
                <a:off x="2987" y="1330"/>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2" name="Freeform 602"/>
              <p:cNvSpPr>
                <a:spLocks/>
              </p:cNvSpPr>
              <p:nvPr/>
            </p:nvSpPr>
            <p:spPr bwMode="auto">
              <a:xfrm>
                <a:off x="3125"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3" name="Freeform 603"/>
              <p:cNvSpPr>
                <a:spLocks/>
              </p:cNvSpPr>
              <p:nvPr/>
            </p:nvSpPr>
            <p:spPr bwMode="auto">
              <a:xfrm>
                <a:off x="3261"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5"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4" name="Freeform 604"/>
              <p:cNvSpPr>
                <a:spLocks/>
              </p:cNvSpPr>
              <p:nvPr/>
            </p:nvSpPr>
            <p:spPr bwMode="auto">
              <a:xfrm>
                <a:off x="3399"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5" name="Freeform 605"/>
              <p:cNvSpPr>
                <a:spLocks/>
              </p:cNvSpPr>
              <p:nvPr/>
            </p:nvSpPr>
            <p:spPr bwMode="auto">
              <a:xfrm>
                <a:off x="3535"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6"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6" name="Freeform 606"/>
              <p:cNvSpPr>
                <a:spLocks/>
              </p:cNvSpPr>
              <p:nvPr/>
            </p:nvSpPr>
            <p:spPr bwMode="auto">
              <a:xfrm>
                <a:off x="3673"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7" name="Freeform 607"/>
              <p:cNvSpPr>
                <a:spLocks/>
              </p:cNvSpPr>
              <p:nvPr/>
            </p:nvSpPr>
            <p:spPr bwMode="auto">
              <a:xfrm>
                <a:off x="3811"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8" name="Freeform 608"/>
              <p:cNvSpPr>
                <a:spLocks/>
              </p:cNvSpPr>
              <p:nvPr/>
            </p:nvSpPr>
            <p:spPr bwMode="auto">
              <a:xfrm>
                <a:off x="3947"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3"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9" name="Freeform 609"/>
              <p:cNvSpPr>
                <a:spLocks/>
              </p:cNvSpPr>
              <p:nvPr/>
            </p:nvSpPr>
            <p:spPr bwMode="auto">
              <a:xfrm>
                <a:off x="4085"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0" name="Freeform 610"/>
              <p:cNvSpPr>
                <a:spLocks/>
              </p:cNvSpPr>
              <p:nvPr/>
            </p:nvSpPr>
            <p:spPr bwMode="auto">
              <a:xfrm>
                <a:off x="4221"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1" name="Freeform 611"/>
              <p:cNvSpPr>
                <a:spLocks/>
              </p:cNvSpPr>
              <p:nvPr/>
            </p:nvSpPr>
            <p:spPr bwMode="auto">
              <a:xfrm>
                <a:off x="4359"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2" name="Freeform 612"/>
              <p:cNvSpPr>
                <a:spLocks/>
              </p:cNvSpPr>
              <p:nvPr/>
            </p:nvSpPr>
            <p:spPr bwMode="auto">
              <a:xfrm>
                <a:off x="4495"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3" name="Freeform 613"/>
              <p:cNvSpPr>
                <a:spLocks/>
              </p:cNvSpPr>
              <p:nvPr/>
            </p:nvSpPr>
            <p:spPr bwMode="auto">
              <a:xfrm>
                <a:off x="4633"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4" name="Freeform 614"/>
              <p:cNvSpPr>
                <a:spLocks/>
              </p:cNvSpPr>
              <p:nvPr/>
            </p:nvSpPr>
            <p:spPr bwMode="auto">
              <a:xfrm>
                <a:off x="4769" y="1330"/>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5" name="Freeform 615"/>
              <p:cNvSpPr>
                <a:spLocks/>
              </p:cNvSpPr>
              <p:nvPr/>
            </p:nvSpPr>
            <p:spPr bwMode="auto">
              <a:xfrm>
                <a:off x="4906"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6" name="Freeform 616"/>
              <p:cNvSpPr>
                <a:spLocks/>
              </p:cNvSpPr>
              <p:nvPr/>
            </p:nvSpPr>
            <p:spPr bwMode="auto">
              <a:xfrm>
                <a:off x="5042"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7" name="Freeform 617"/>
              <p:cNvSpPr>
                <a:spLocks/>
              </p:cNvSpPr>
              <p:nvPr/>
            </p:nvSpPr>
            <p:spPr bwMode="auto">
              <a:xfrm>
                <a:off x="5180"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8" name="Freeform 618"/>
              <p:cNvSpPr>
                <a:spLocks/>
              </p:cNvSpPr>
              <p:nvPr/>
            </p:nvSpPr>
            <p:spPr bwMode="auto">
              <a:xfrm>
                <a:off x="5318"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99" name="Freeform 619"/>
              <p:cNvSpPr>
                <a:spLocks/>
              </p:cNvSpPr>
              <p:nvPr/>
            </p:nvSpPr>
            <p:spPr bwMode="auto">
              <a:xfrm>
                <a:off x="5454"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0" name="Freeform 620"/>
              <p:cNvSpPr>
                <a:spLocks/>
              </p:cNvSpPr>
              <p:nvPr/>
            </p:nvSpPr>
            <p:spPr bwMode="auto">
              <a:xfrm>
                <a:off x="5592"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1" name="Freeform 621"/>
              <p:cNvSpPr>
                <a:spLocks/>
              </p:cNvSpPr>
              <p:nvPr/>
            </p:nvSpPr>
            <p:spPr bwMode="auto">
              <a:xfrm>
                <a:off x="43" y="146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2" name="Freeform 622"/>
              <p:cNvSpPr>
                <a:spLocks/>
              </p:cNvSpPr>
              <p:nvPr/>
            </p:nvSpPr>
            <p:spPr bwMode="auto">
              <a:xfrm>
                <a:off x="179"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3" name="Freeform 623"/>
              <p:cNvSpPr>
                <a:spLocks/>
              </p:cNvSpPr>
              <p:nvPr/>
            </p:nvSpPr>
            <p:spPr bwMode="auto">
              <a:xfrm>
                <a:off x="317" y="146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4" name="Freeform 624"/>
              <p:cNvSpPr>
                <a:spLocks/>
              </p:cNvSpPr>
              <p:nvPr/>
            </p:nvSpPr>
            <p:spPr bwMode="auto">
              <a:xfrm>
                <a:off x="455" y="146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5" name="Freeform 625"/>
              <p:cNvSpPr>
                <a:spLocks/>
              </p:cNvSpPr>
              <p:nvPr/>
            </p:nvSpPr>
            <p:spPr bwMode="auto">
              <a:xfrm>
                <a:off x="591"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6" name="Freeform 626"/>
              <p:cNvSpPr>
                <a:spLocks/>
              </p:cNvSpPr>
              <p:nvPr/>
            </p:nvSpPr>
            <p:spPr bwMode="auto">
              <a:xfrm>
                <a:off x="729"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7" name="Freeform 627"/>
              <p:cNvSpPr>
                <a:spLocks/>
              </p:cNvSpPr>
              <p:nvPr/>
            </p:nvSpPr>
            <p:spPr bwMode="auto">
              <a:xfrm>
                <a:off x="865"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8" name="Freeform 628"/>
              <p:cNvSpPr>
                <a:spLocks/>
              </p:cNvSpPr>
              <p:nvPr/>
            </p:nvSpPr>
            <p:spPr bwMode="auto">
              <a:xfrm>
                <a:off x="1003" y="1462"/>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9" name="Freeform 629"/>
              <p:cNvSpPr>
                <a:spLocks/>
              </p:cNvSpPr>
              <p:nvPr/>
            </p:nvSpPr>
            <p:spPr bwMode="auto">
              <a:xfrm>
                <a:off x="1138"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0" name="Freeform 630"/>
              <p:cNvSpPr>
                <a:spLocks/>
              </p:cNvSpPr>
              <p:nvPr/>
            </p:nvSpPr>
            <p:spPr bwMode="auto">
              <a:xfrm>
                <a:off x="1276"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1" name="Freeform 631"/>
              <p:cNvSpPr>
                <a:spLocks/>
              </p:cNvSpPr>
              <p:nvPr/>
            </p:nvSpPr>
            <p:spPr bwMode="auto">
              <a:xfrm>
                <a:off x="1412"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2" name="Freeform 632"/>
              <p:cNvSpPr>
                <a:spLocks/>
              </p:cNvSpPr>
              <p:nvPr/>
            </p:nvSpPr>
            <p:spPr bwMode="auto">
              <a:xfrm>
                <a:off x="1550" y="146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3" name="Freeform 633"/>
              <p:cNvSpPr>
                <a:spLocks/>
              </p:cNvSpPr>
              <p:nvPr/>
            </p:nvSpPr>
            <p:spPr bwMode="auto">
              <a:xfrm>
                <a:off x="1686"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4" name="Freeform 634"/>
              <p:cNvSpPr>
                <a:spLocks/>
              </p:cNvSpPr>
              <p:nvPr/>
            </p:nvSpPr>
            <p:spPr bwMode="auto">
              <a:xfrm>
                <a:off x="1824"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5" name="Freeform 635"/>
              <p:cNvSpPr>
                <a:spLocks/>
              </p:cNvSpPr>
              <p:nvPr/>
            </p:nvSpPr>
            <p:spPr bwMode="auto">
              <a:xfrm>
                <a:off x="1962" y="146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6" name="Freeform 636"/>
              <p:cNvSpPr>
                <a:spLocks/>
              </p:cNvSpPr>
              <p:nvPr/>
            </p:nvSpPr>
            <p:spPr bwMode="auto">
              <a:xfrm>
                <a:off x="2098"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7" name="Freeform 637"/>
              <p:cNvSpPr>
                <a:spLocks/>
              </p:cNvSpPr>
              <p:nvPr/>
            </p:nvSpPr>
            <p:spPr bwMode="auto">
              <a:xfrm>
                <a:off x="2236"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8" name="Freeform 638"/>
              <p:cNvSpPr>
                <a:spLocks/>
              </p:cNvSpPr>
              <p:nvPr/>
            </p:nvSpPr>
            <p:spPr bwMode="auto">
              <a:xfrm>
                <a:off x="2372"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9" name="Freeform 639"/>
              <p:cNvSpPr>
                <a:spLocks/>
              </p:cNvSpPr>
              <p:nvPr/>
            </p:nvSpPr>
            <p:spPr bwMode="auto">
              <a:xfrm>
                <a:off x="2510"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0" name="Freeform 640"/>
              <p:cNvSpPr>
                <a:spLocks/>
              </p:cNvSpPr>
              <p:nvPr/>
            </p:nvSpPr>
            <p:spPr bwMode="auto">
              <a:xfrm>
                <a:off x="2646"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1" name="Freeform 641"/>
              <p:cNvSpPr>
                <a:spLocks/>
              </p:cNvSpPr>
              <p:nvPr/>
            </p:nvSpPr>
            <p:spPr bwMode="auto">
              <a:xfrm>
                <a:off x="2784"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2" name="Freeform 642"/>
              <p:cNvSpPr>
                <a:spLocks/>
              </p:cNvSpPr>
              <p:nvPr/>
            </p:nvSpPr>
            <p:spPr bwMode="auto">
              <a:xfrm>
                <a:off x="2920" y="1462"/>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3" name="Freeform 643"/>
              <p:cNvSpPr>
                <a:spLocks/>
              </p:cNvSpPr>
              <p:nvPr/>
            </p:nvSpPr>
            <p:spPr bwMode="auto">
              <a:xfrm>
                <a:off x="3057" y="146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4" name="Freeform 644"/>
              <p:cNvSpPr>
                <a:spLocks/>
              </p:cNvSpPr>
              <p:nvPr/>
            </p:nvSpPr>
            <p:spPr bwMode="auto">
              <a:xfrm>
                <a:off x="3193" y="146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5" name="Freeform 645"/>
              <p:cNvSpPr>
                <a:spLocks/>
              </p:cNvSpPr>
              <p:nvPr/>
            </p:nvSpPr>
            <p:spPr bwMode="auto">
              <a:xfrm>
                <a:off x="3331" y="146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6" name="Freeform 646"/>
              <p:cNvSpPr>
                <a:spLocks/>
              </p:cNvSpPr>
              <p:nvPr/>
            </p:nvSpPr>
            <p:spPr bwMode="auto">
              <a:xfrm>
                <a:off x="3469" y="146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7" name="Freeform 647"/>
              <p:cNvSpPr>
                <a:spLocks/>
              </p:cNvSpPr>
              <p:nvPr/>
            </p:nvSpPr>
            <p:spPr bwMode="auto">
              <a:xfrm>
                <a:off x="3605" y="146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8" name="Freeform 648"/>
              <p:cNvSpPr>
                <a:spLocks/>
              </p:cNvSpPr>
              <p:nvPr/>
            </p:nvSpPr>
            <p:spPr bwMode="auto">
              <a:xfrm>
                <a:off x="3743" y="146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9" name="Freeform 649"/>
              <p:cNvSpPr>
                <a:spLocks/>
              </p:cNvSpPr>
              <p:nvPr/>
            </p:nvSpPr>
            <p:spPr bwMode="auto">
              <a:xfrm>
                <a:off x="3879" y="146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0" name="Freeform 650"/>
              <p:cNvSpPr>
                <a:spLocks/>
              </p:cNvSpPr>
              <p:nvPr/>
            </p:nvSpPr>
            <p:spPr bwMode="auto">
              <a:xfrm>
                <a:off x="4017" y="146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1" name="Freeform 651"/>
              <p:cNvSpPr>
                <a:spLocks/>
              </p:cNvSpPr>
              <p:nvPr/>
            </p:nvSpPr>
            <p:spPr bwMode="auto">
              <a:xfrm>
                <a:off x="4153" y="146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2" name="Freeform 652"/>
              <p:cNvSpPr>
                <a:spLocks/>
              </p:cNvSpPr>
              <p:nvPr/>
            </p:nvSpPr>
            <p:spPr bwMode="auto">
              <a:xfrm>
                <a:off x="4291" y="146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3" name="Freeform 653"/>
              <p:cNvSpPr>
                <a:spLocks/>
              </p:cNvSpPr>
              <p:nvPr/>
            </p:nvSpPr>
            <p:spPr bwMode="auto">
              <a:xfrm>
                <a:off x="4427" y="146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4" name="Freeform 654"/>
              <p:cNvSpPr>
                <a:spLocks/>
              </p:cNvSpPr>
              <p:nvPr/>
            </p:nvSpPr>
            <p:spPr bwMode="auto">
              <a:xfrm>
                <a:off x="4565" y="146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5" name="Freeform 655"/>
              <p:cNvSpPr>
                <a:spLocks/>
              </p:cNvSpPr>
              <p:nvPr/>
            </p:nvSpPr>
            <p:spPr bwMode="auto">
              <a:xfrm>
                <a:off x="4701" y="146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6" name="Freeform 656"/>
              <p:cNvSpPr>
                <a:spLocks/>
              </p:cNvSpPr>
              <p:nvPr/>
            </p:nvSpPr>
            <p:spPr bwMode="auto">
              <a:xfrm>
                <a:off x="4839" y="1462"/>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7" name="Freeform 657"/>
              <p:cNvSpPr>
                <a:spLocks/>
              </p:cNvSpPr>
              <p:nvPr/>
            </p:nvSpPr>
            <p:spPr bwMode="auto">
              <a:xfrm>
                <a:off x="4976" y="146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8" name="Freeform 658"/>
              <p:cNvSpPr>
                <a:spLocks/>
              </p:cNvSpPr>
              <p:nvPr/>
            </p:nvSpPr>
            <p:spPr bwMode="auto">
              <a:xfrm>
                <a:off x="5112" y="146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9" name="Freeform 659"/>
              <p:cNvSpPr>
                <a:spLocks/>
              </p:cNvSpPr>
              <p:nvPr/>
            </p:nvSpPr>
            <p:spPr bwMode="auto">
              <a:xfrm>
                <a:off x="5250" y="146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0" name="Freeform 660"/>
              <p:cNvSpPr>
                <a:spLocks/>
              </p:cNvSpPr>
              <p:nvPr/>
            </p:nvSpPr>
            <p:spPr bwMode="auto">
              <a:xfrm>
                <a:off x="5386" y="146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1" name="Freeform 661"/>
              <p:cNvSpPr>
                <a:spLocks/>
              </p:cNvSpPr>
              <p:nvPr/>
            </p:nvSpPr>
            <p:spPr bwMode="auto">
              <a:xfrm>
                <a:off x="5524" y="146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2" name="Freeform 662"/>
              <p:cNvSpPr>
                <a:spLocks/>
              </p:cNvSpPr>
              <p:nvPr/>
            </p:nvSpPr>
            <p:spPr bwMode="auto">
              <a:xfrm>
                <a:off x="5660" y="146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3" name="Freeform 663"/>
              <p:cNvSpPr>
                <a:spLocks/>
              </p:cNvSpPr>
              <p:nvPr/>
            </p:nvSpPr>
            <p:spPr bwMode="auto">
              <a:xfrm>
                <a:off x="3" y="1596"/>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0"/>
                      <a:pt x="4" y="6"/>
                    </a:cubicBezTo>
                    <a:cubicBezTo>
                      <a:pt x="3" y="5"/>
                      <a:pt x="2" y="3"/>
                      <a:pt x="0" y="2"/>
                    </a:cubicBezTo>
                    <a:cubicBezTo>
                      <a:pt x="0" y="26"/>
                      <a:pt x="0" y="26"/>
                      <a:pt x="0" y="26"/>
                    </a:cubicBezTo>
                    <a:cubicBezTo>
                      <a:pt x="2" y="28"/>
                      <a:pt x="3" y="29"/>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4" name="Freeform 664"/>
              <p:cNvSpPr>
                <a:spLocks/>
              </p:cNvSpPr>
              <p:nvPr/>
            </p:nvSpPr>
            <p:spPr bwMode="auto">
              <a:xfrm>
                <a:off x="111"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5" name="Freeform 665"/>
              <p:cNvSpPr>
                <a:spLocks/>
              </p:cNvSpPr>
              <p:nvPr/>
            </p:nvSpPr>
            <p:spPr bwMode="auto">
              <a:xfrm>
                <a:off x="247"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6" name="Freeform 666"/>
              <p:cNvSpPr>
                <a:spLocks/>
              </p:cNvSpPr>
              <p:nvPr/>
            </p:nvSpPr>
            <p:spPr bwMode="auto">
              <a:xfrm>
                <a:off x="385"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7" name="Freeform 667"/>
              <p:cNvSpPr>
                <a:spLocks/>
              </p:cNvSpPr>
              <p:nvPr/>
            </p:nvSpPr>
            <p:spPr bwMode="auto">
              <a:xfrm>
                <a:off x="521"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8" name="Freeform 668"/>
              <p:cNvSpPr>
                <a:spLocks/>
              </p:cNvSpPr>
              <p:nvPr/>
            </p:nvSpPr>
            <p:spPr bwMode="auto">
              <a:xfrm>
                <a:off x="659"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9" name="Freeform 669"/>
              <p:cNvSpPr>
                <a:spLocks/>
              </p:cNvSpPr>
              <p:nvPr/>
            </p:nvSpPr>
            <p:spPr bwMode="auto">
              <a:xfrm>
                <a:off x="797"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0" name="Freeform 670"/>
              <p:cNvSpPr>
                <a:spLocks/>
              </p:cNvSpPr>
              <p:nvPr/>
            </p:nvSpPr>
            <p:spPr bwMode="auto">
              <a:xfrm>
                <a:off x="933" y="1596"/>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1" name="Freeform 671"/>
              <p:cNvSpPr>
                <a:spLocks/>
              </p:cNvSpPr>
              <p:nvPr/>
            </p:nvSpPr>
            <p:spPr bwMode="auto">
              <a:xfrm>
                <a:off x="1070"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2" name="Freeform 672"/>
              <p:cNvSpPr>
                <a:spLocks/>
              </p:cNvSpPr>
              <p:nvPr/>
            </p:nvSpPr>
            <p:spPr bwMode="auto">
              <a:xfrm>
                <a:off x="1206"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3" name="Freeform 673"/>
              <p:cNvSpPr>
                <a:spLocks/>
              </p:cNvSpPr>
              <p:nvPr/>
            </p:nvSpPr>
            <p:spPr bwMode="auto">
              <a:xfrm>
                <a:off x="1344"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4" name="Freeform 674"/>
              <p:cNvSpPr>
                <a:spLocks/>
              </p:cNvSpPr>
              <p:nvPr/>
            </p:nvSpPr>
            <p:spPr bwMode="auto">
              <a:xfrm>
                <a:off x="1480" y="1596"/>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5" name="Freeform 675"/>
              <p:cNvSpPr>
                <a:spLocks/>
              </p:cNvSpPr>
              <p:nvPr/>
            </p:nvSpPr>
            <p:spPr bwMode="auto">
              <a:xfrm>
                <a:off x="1618"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6" name="Freeform 676"/>
              <p:cNvSpPr>
                <a:spLocks/>
              </p:cNvSpPr>
              <p:nvPr/>
            </p:nvSpPr>
            <p:spPr bwMode="auto">
              <a:xfrm>
                <a:off x="1754"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7" name="Freeform 677"/>
              <p:cNvSpPr>
                <a:spLocks/>
              </p:cNvSpPr>
              <p:nvPr/>
            </p:nvSpPr>
            <p:spPr bwMode="auto">
              <a:xfrm>
                <a:off x="1892"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8" name="Freeform 678"/>
              <p:cNvSpPr>
                <a:spLocks/>
              </p:cNvSpPr>
              <p:nvPr/>
            </p:nvSpPr>
            <p:spPr bwMode="auto">
              <a:xfrm>
                <a:off x="2028"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9" name="Freeform 679"/>
              <p:cNvSpPr>
                <a:spLocks/>
              </p:cNvSpPr>
              <p:nvPr/>
            </p:nvSpPr>
            <p:spPr bwMode="auto">
              <a:xfrm>
                <a:off x="2166"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0" name="Freeform 680"/>
              <p:cNvSpPr>
                <a:spLocks/>
              </p:cNvSpPr>
              <p:nvPr/>
            </p:nvSpPr>
            <p:spPr bwMode="auto">
              <a:xfrm>
                <a:off x="2304"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1" name="Freeform 681"/>
              <p:cNvSpPr>
                <a:spLocks/>
              </p:cNvSpPr>
              <p:nvPr/>
            </p:nvSpPr>
            <p:spPr bwMode="auto">
              <a:xfrm>
                <a:off x="2440"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2" name="Freeform 682"/>
              <p:cNvSpPr>
                <a:spLocks/>
              </p:cNvSpPr>
              <p:nvPr/>
            </p:nvSpPr>
            <p:spPr bwMode="auto">
              <a:xfrm>
                <a:off x="2578"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3" name="Freeform 683"/>
              <p:cNvSpPr>
                <a:spLocks/>
              </p:cNvSpPr>
              <p:nvPr/>
            </p:nvSpPr>
            <p:spPr bwMode="auto">
              <a:xfrm>
                <a:off x="2714"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4" name="Freeform 684"/>
              <p:cNvSpPr>
                <a:spLocks/>
              </p:cNvSpPr>
              <p:nvPr/>
            </p:nvSpPr>
            <p:spPr bwMode="auto">
              <a:xfrm>
                <a:off x="2852" y="1596"/>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5" name="Freeform 685"/>
              <p:cNvSpPr>
                <a:spLocks/>
              </p:cNvSpPr>
              <p:nvPr/>
            </p:nvSpPr>
            <p:spPr bwMode="auto">
              <a:xfrm>
                <a:off x="2987" y="1596"/>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6" name="Freeform 686"/>
              <p:cNvSpPr>
                <a:spLocks/>
              </p:cNvSpPr>
              <p:nvPr/>
            </p:nvSpPr>
            <p:spPr bwMode="auto">
              <a:xfrm>
                <a:off x="3125"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7" name="Freeform 687"/>
              <p:cNvSpPr>
                <a:spLocks/>
              </p:cNvSpPr>
              <p:nvPr/>
            </p:nvSpPr>
            <p:spPr bwMode="auto">
              <a:xfrm>
                <a:off x="3261"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8" name="Freeform 688"/>
              <p:cNvSpPr>
                <a:spLocks/>
              </p:cNvSpPr>
              <p:nvPr/>
            </p:nvSpPr>
            <p:spPr bwMode="auto">
              <a:xfrm>
                <a:off x="3399"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9" name="Freeform 689"/>
              <p:cNvSpPr>
                <a:spLocks/>
              </p:cNvSpPr>
              <p:nvPr/>
            </p:nvSpPr>
            <p:spPr bwMode="auto">
              <a:xfrm>
                <a:off x="3535"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0" name="Freeform 690"/>
              <p:cNvSpPr>
                <a:spLocks/>
              </p:cNvSpPr>
              <p:nvPr/>
            </p:nvSpPr>
            <p:spPr bwMode="auto">
              <a:xfrm>
                <a:off x="3673"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1" name="Freeform 691"/>
              <p:cNvSpPr>
                <a:spLocks/>
              </p:cNvSpPr>
              <p:nvPr/>
            </p:nvSpPr>
            <p:spPr bwMode="auto">
              <a:xfrm>
                <a:off x="3811"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2" name="Freeform 692"/>
              <p:cNvSpPr>
                <a:spLocks/>
              </p:cNvSpPr>
              <p:nvPr/>
            </p:nvSpPr>
            <p:spPr bwMode="auto">
              <a:xfrm>
                <a:off x="3947"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3" name="Freeform 693"/>
              <p:cNvSpPr>
                <a:spLocks/>
              </p:cNvSpPr>
              <p:nvPr/>
            </p:nvSpPr>
            <p:spPr bwMode="auto">
              <a:xfrm>
                <a:off x="4085"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4" name="Freeform 694"/>
              <p:cNvSpPr>
                <a:spLocks/>
              </p:cNvSpPr>
              <p:nvPr/>
            </p:nvSpPr>
            <p:spPr bwMode="auto">
              <a:xfrm>
                <a:off x="4221"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5" name="Freeform 695"/>
              <p:cNvSpPr>
                <a:spLocks/>
              </p:cNvSpPr>
              <p:nvPr/>
            </p:nvSpPr>
            <p:spPr bwMode="auto">
              <a:xfrm>
                <a:off x="4359"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6" name="Freeform 696"/>
              <p:cNvSpPr>
                <a:spLocks/>
              </p:cNvSpPr>
              <p:nvPr/>
            </p:nvSpPr>
            <p:spPr bwMode="auto">
              <a:xfrm>
                <a:off x="4495"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7" name="Freeform 697"/>
              <p:cNvSpPr>
                <a:spLocks/>
              </p:cNvSpPr>
              <p:nvPr/>
            </p:nvSpPr>
            <p:spPr bwMode="auto">
              <a:xfrm>
                <a:off x="4633"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8" name="Freeform 698"/>
              <p:cNvSpPr>
                <a:spLocks/>
              </p:cNvSpPr>
              <p:nvPr/>
            </p:nvSpPr>
            <p:spPr bwMode="auto">
              <a:xfrm>
                <a:off x="4769" y="1596"/>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9" name="Freeform 699"/>
              <p:cNvSpPr>
                <a:spLocks/>
              </p:cNvSpPr>
              <p:nvPr/>
            </p:nvSpPr>
            <p:spPr bwMode="auto">
              <a:xfrm>
                <a:off x="4906"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0" name="Freeform 700"/>
              <p:cNvSpPr>
                <a:spLocks/>
              </p:cNvSpPr>
              <p:nvPr/>
            </p:nvSpPr>
            <p:spPr bwMode="auto">
              <a:xfrm>
                <a:off x="5042"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1" name="Freeform 701"/>
              <p:cNvSpPr>
                <a:spLocks/>
              </p:cNvSpPr>
              <p:nvPr/>
            </p:nvSpPr>
            <p:spPr bwMode="auto">
              <a:xfrm>
                <a:off x="5180"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2" name="Freeform 702"/>
              <p:cNvSpPr>
                <a:spLocks/>
              </p:cNvSpPr>
              <p:nvPr/>
            </p:nvSpPr>
            <p:spPr bwMode="auto">
              <a:xfrm>
                <a:off x="5318"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3" name="Freeform 703"/>
              <p:cNvSpPr>
                <a:spLocks/>
              </p:cNvSpPr>
              <p:nvPr/>
            </p:nvSpPr>
            <p:spPr bwMode="auto">
              <a:xfrm>
                <a:off x="5454"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4" name="Freeform 704"/>
              <p:cNvSpPr>
                <a:spLocks/>
              </p:cNvSpPr>
              <p:nvPr/>
            </p:nvSpPr>
            <p:spPr bwMode="auto">
              <a:xfrm>
                <a:off x="5592"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5" name="Freeform 705"/>
              <p:cNvSpPr>
                <a:spLocks/>
              </p:cNvSpPr>
              <p:nvPr/>
            </p:nvSpPr>
            <p:spPr bwMode="auto">
              <a:xfrm>
                <a:off x="43"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6" name="Freeform 706"/>
              <p:cNvSpPr>
                <a:spLocks/>
              </p:cNvSpPr>
              <p:nvPr/>
            </p:nvSpPr>
            <p:spPr bwMode="auto">
              <a:xfrm>
                <a:off x="179"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7" name="Freeform 707"/>
              <p:cNvSpPr>
                <a:spLocks/>
              </p:cNvSpPr>
              <p:nvPr/>
            </p:nvSpPr>
            <p:spPr bwMode="auto">
              <a:xfrm>
                <a:off x="317"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8" name="Freeform 708"/>
              <p:cNvSpPr>
                <a:spLocks/>
              </p:cNvSpPr>
              <p:nvPr/>
            </p:nvSpPr>
            <p:spPr bwMode="auto">
              <a:xfrm>
                <a:off x="455" y="172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9" name="Freeform 709"/>
              <p:cNvSpPr>
                <a:spLocks/>
              </p:cNvSpPr>
              <p:nvPr/>
            </p:nvSpPr>
            <p:spPr bwMode="auto">
              <a:xfrm>
                <a:off x="591"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0" name="Freeform 710"/>
              <p:cNvSpPr>
                <a:spLocks/>
              </p:cNvSpPr>
              <p:nvPr/>
            </p:nvSpPr>
            <p:spPr bwMode="auto">
              <a:xfrm>
                <a:off x="729"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1" name="Freeform 711"/>
              <p:cNvSpPr>
                <a:spLocks/>
              </p:cNvSpPr>
              <p:nvPr/>
            </p:nvSpPr>
            <p:spPr bwMode="auto">
              <a:xfrm>
                <a:off x="865"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2" name="Freeform 712"/>
              <p:cNvSpPr>
                <a:spLocks/>
              </p:cNvSpPr>
              <p:nvPr/>
            </p:nvSpPr>
            <p:spPr bwMode="auto">
              <a:xfrm>
                <a:off x="1003" y="1728"/>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3" name="Freeform 713"/>
              <p:cNvSpPr>
                <a:spLocks/>
              </p:cNvSpPr>
              <p:nvPr/>
            </p:nvSpPr>
            <p:spPr bwMode="auto">
              <a:xfrm>
                <a:off x="1138"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4" name="Freeform 714"/>
              <p:cNvSpPr>
                <a:spLocks/>
              </p:cNvSpPr>
              <p:nvPr/>
            </p:nvSpPr>
            <p:spPr bwMode="auto">
              <a:xfrm>
                <a:off x="1276"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5" name="Freeform 715"/>
              <p:cNvSpPr>
                <a:spLocks/>
              </p:cNvSpPr>
              <p:nvPr/>
            </p:nvSpPr>
            <p:spPr bwMode="auto">
              <a:xfrm>
                <a:off x="1412"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6" name="Freeform 716"/>
              <p:cNvSpPr>
                <a:spLocks/>
              </p:cNvSpPr>
              <p:nvPr/>
            </p:nvSpPr>
            <p:spPr bwMode="auto">
              <a:xfrm>
                <a:off x="1550"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7" name="Freeform 717"/>
              <p:cNvSpPr>
                <a:spLocks/>
              </p:cNvSpPr>
              <p:nvPr/>
            </p:nvSpPr>
            <p:spPr bwMode="auto">
              <a:xfrm>
                <a:off x="1686"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8" name="Freeform 718"/>
              <p:cNvSpPr>
                <a:spLocks/>
              </p:cNvSpPr>
              <p:nvPr/>
            </p:nvSpPr>
            <p:spPr bwMode="auto">
              <a:xfrm>
                <a:off x="1824"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9" name="Freeform 719"/>
              <p:cNvSpPr>
                <a:spLocks/>
              </p:cNvSpPr>
              <p:nvPr/>
            </p:nvSpPr>
            <p:spPr bwMode="auto">
              <a:xfrm>
                <a:off x="1962" y="172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0" name="Freeform 720"/>
              <p:cNvSpPr>
                <a:spLocks/>
              </p:cNvSpPr>
              <p:nvPr/>
            </p:nvSpPr>
            <p:spPr bwMode="auto">
              <a:xfrm>
                <a:off x="2098"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1" name="Freeform 721"/>
              <p:cNvSpPr>
                <a:spLocks/>
              </p:cNvSpPr>
              <p:nvPr/>
            </p:nvSpPr>
            <p:spPr bwMode="auto">
              <a:xfrm>
                <a:off x="2236"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2" name="Freeform 722"/>
              <p:cNvSpPr>
                <a:spLocks/>
              </p:cNvSpPr>
              <p:nvPr/>
            </p:nvSpPr>
            <p:spPr bwMode="auto">
              <a:xfrm>
                <a:off x="2372"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3" name="Freeform 723"/>
              <p:cNvSpPr>
                <a:spLocks/>
              </p:cNvSpPr>
              <p:nvPr/>
            </p:nvSpPr>
            <p:spPr bwMode="auto">
              <a:xfrm>
                <a:off x="2510"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4" name="Freeform 724"/>
              <p:cNvSpPr>
                <a:spLocks/>
              </p:cNvSpPr>
              <p:nvPr/>
            </p:nvSpPr>
            <p:spPr bwMode="auto">
              <a:xfrm>
                <a:off x="2646"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5" name="Freeform 725"/>
              <p:cNvSpPr>
                <a:spLocks/>
              </p:cNvSpPr>
              <p:nvPr/>
            </p:nvSpPr>
            <p:spPr bwMode="auto">
              <a:xfrm>
                <a:off x="2784"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6" name="Freeform 726"/>
              <p:cNvSpPr>
                <a:spLocks/>
              </p:cNvSpPr>
              <p:nvPr/>
            </p:nvSpPr>
            <p:spPr bwMode="auto">
              <a:xfrm>
                <a:off x="2920" y="1728"/>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7" name="Freeform 727"/>
              <p:cNvSpPr>
                <a:spLocks/>
              </p:cNvSpPr>
              <p:nvPr/>
            </p:nvSpPr>
            <p:spPr bwMode="auto">
              <a:xfrm>
                <a:off x="3057"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8" name="Freeform 728"/>
              <p:cNvSpPr>
                <a:spLocks/>
              </p:cNvSpPr>
              <p:nvPr/>
            </p:nvSpPr>
            <p:spPr bwMode="auto">
              <a:xfrm>
                <a:off x="3193"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9" name="Freeform 729"/>
              <p:cNvSpPr>
                <a:spLocks/>
              </p:cNvSpPr>
              <p:nvPr/>
            </p:nvSpPr>
            <p:spPr bwMode="auto">
              <a:xfrm>
                <a:off x="3331"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0" name="Freeform 730"/>
              <p:cNvSpPr>
                <a:spLocks/>
              </p:cNvSpPr>
              <p:nvPr/>
            </p:nvSpPr>
            <p:spPr bwMode="auto">
              <a:xfrm>
                <a:off x="3469" y="172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1" name="Freeform 731"/>
              <p:cNvSpPr>
                <a:spLocks/>
              </p:cNvSpPr>
              <p:nvPr/>
            </p:nvSpPr>
            <p:spPr bwMode="auto">
              <a:xfrm>
                <a:off x="3605"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2" name="Freeform 732"/>
              <p:cNvSpPr>
                <a:spLocks/>
              </p:cNvSpPr>
              <p:nvPr/>
            </p:nvSpPr>
            <p:spPr bwMode="auto">
              <a:xfrm>
                <a:off x="3743"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3" name="Freeform 733"/>
              <p:cNvSpPr>
                <a:spLocks/>
              </p:cNvSpPr>
              <p:nvPr/>
            </p:nvSpPr>
            <p:spPr bwMode="auto">
              <a:xfrm>
                <a:off x="3879"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4" name="Freeform 734"/>
              <p:cNvSpPr>
                <a:spLocks/>
              </p:cNvSpPr>
              <p:nvPr/>
            </p:nvSpPr>
            <p:spPr bwMode="auto">
              <a:xfrm>
                <a:off x="4017"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5" name="Freeform 735"/>
              <p:cNvSpPr>
                <a:spLocks/>
              </p:cNvSpPr>
              <p:nvPr/>
            </p:nvSpPr>
            <p:spPr bwMode="auto">
              <a:xfrm>
                <a:off x="4153"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6" name="Freeform 736"/>
              <p:cNvSpPr>
                <a:spLocks/>
              </p:cNvSpPr>
              <p:nvPr/>
            </p:nvSpPr>
            <p:spPr bwMode="auto">
              <a:xfrm>
                <a:off x="4291"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7" name="Freeform 737"/>
              <p:cNvSpPr>
                <a:spLocks/>
              </p:cNvSpPr>
              <p:nvPr/>
            </p:nvSpPr>
            <p:spPr bwMode="auto">
              <a:xfrm>
                <a:off x="4427"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8" name="Freeform 738"/>
              <p:cNvSpPr>
                <a:spLocks/>
              </p:cNvSpPr>
              <p:nvPr/>
            </p:nvSpPr>
            <p:spPr bwMode="auto">
              <a:xfrm>
                <a:off x="4565"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9" name="Freeform 739"/>
              <p:cNvSpPr>
                <a:spLocks/>
              </p:cNvSpPr>
              <p:nvPr/>
            </p:nvSpPr>
            <p:spPr bwMode="auto">
              <a:xfrm>
                <a:off x="4701"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0" name="Freeform 740"/>
              <p:cNvSpPr>
                <a:spLocks/>
              </p:cNvSpPr>
              <p:nvPr/>
            </p:nvSpPr>
            <p:spPr bwMode="auto">
              <a:xfrm>
                <a:off x="4839" y="1728"/>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1" name="Freeform 741"/>
              <p:cNvSpPr>
                <a:spLocks/>
              </p:cNvSpPr>
              <p:nvPr/>
            </p:nvSpPr>
            <p:spPr bwMode="auto">
              <a:xfrm>
                <a:off x="4976" y="172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2" name="Freeform 742"/>
              <p:cNvSpPr>
                <a:spLocks/>
              </p:cNvSpPr>
              <p:nvPr/>
            </p:nvSpPr>
            <p:spPr bwMode="auto">
              <a:xfrm>
                <a:off x="5112"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3" name="Freeform 743"/>
              <p:cNvSpPr>
                <a:spLocks/>
              </p:cNvSpPr>
              <p:nvPr/>
            </p:nvSpPr>
            <p:spPr bwMode="auto">
              <a:xfrm>
                <a:off x="5250"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4" name="Freeform 744"/>
              <p:cNvSpPr>
                <a:spLocks/>
              </p:cNvSpPr>
              <p:nvPr/>
            </p:nvSpPr>
            <p:spPr bwMode="auto">
              <a:xfrm>
                <a:off x="5386"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5" name="Freeform 745"/>
              <p:cNvSpPr>
                <a:spLocks/>
              </p:cNvSpPr>
              <p:nvPr/>
            </p:nvSpPr>
            <p:spPr bwMode="auto">
              <a:xfrm>
                <a:off x="5524"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6" name="Freeform 746"/>
              <p:cNvSpPr>
                <a:spLocks/>
              </p:cNvSpPr>
              <p:nvPr/>
            </p:nvSpPr>
            <p:spPr bwMode="auto">
              <a:xfrm>
                <a:off x="5660"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7" name="Freeform 747"/>
              <p:cNvSpPr>
                <a:spLocks/>
              </p:cNvSpPr>
              <p:nvPr/>
            </p:nvSpPr>
            <p:spPr bwMode="auto">
              <a:xfrm>
                <a:off x="3" y="1862"/>
                <a:ext cx="48" cy="64"/>
              </a:xfrm>
              <a:custGeom>
                <a:avLst/>
                <a:gdLst>
                  <a:gd name="T0" fmla="*/ 18 w 24"/>
                  <a:gd name="T1" fmla="*/ 19 h 32"/>
                  <a:gd name="T2" fmla="*/ 20 w 24"/>
                  <a:gd name="T3" fmla="*/ 5 h 32"/>
                  <a:gd name="T4" fmla="*/ 4 w 24"/>
                  <a:gd name="T5" fmla="*/ 6 h 32"/>
                  <a:gd name="T6" fmla="*/ 0 w 24"/>
                  <a:gd name="T7" fmla="*/ 3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0"/>
                      <a:pt x="4" y="6"/>
                    </a:cubicBezTo>
                    <a:cubicBezTo>
                      <a:pt x="3" y="5"/>
                      <a:pt x="2" y="3"/>
                      <a:pt x="0" y="3"/>
                    </a:cubicBezTo>
                    <a:cubicBezTo>
                      <a:pt x="0" y="26"/>
                      <a:pt x="0" y="26"/>
                      <a:pt x="0" y="26"/>
                    </a:cubicBezTo>
                    <a:cubicBezTo>
                      <a:pt x="2" y="28"/>
                      <a:pt x="3" y="30"/>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8" name="Freeform 748"/>
              <p:cNvSpPr>
                <a:spLocks/>
              </p:cNvSpPr>
              <p:nvPr/>
            </p:nvSpPr>
            <p:spPr bwMode="auto">
              <a:xfrm>
                <a:off x="111"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9" name="Freeform 749"/>
              <p:cNvSpPr>
                <a:spLocks/>
              </p:cNvSpPr>
              <p:nvPr/>
            </p:nvSpPr>
            <p:spPr bwMode="auto">
              <a:xfrm>
                <a:off x="247"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0" name="Freeform 750"/>
              <p:cNvSpPr>
                <a:spLocks/>
              </p:cNvSpPr>
              <p:nvPr/>
            </p:nvSpPr>
            <p:spPr bwMode="auto">
              <a:xfrm>
                <a:off x="385"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1" name="Freeform 751"/>
              <p:cNvSpPr>
                <a:spLocks/>
              </p:cNvSpPr>
              <p:nvPr/>
            </p:nvSpPr>
            <p:spPr bwMode="auto">
              <a:xfrm>
                <a:off x="521"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2" name="Freeform 752"/>
              <p:cNvSpPr>
                <a:spLocks/>
              </p:cNvSpPr>
              <p:nvPr/>
            </p:nvSpPr>
            <p:spPr bwMode="auto">
              <a:xfrm>
                <a:off x="659" y="18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3" name="Freeform 753"/>
              <p:cNvSpPr>
                <a:spLocks/>
              </p:cNvSpPr>
              <p:nvPr/>
            </p:nvSpPr>
            <p:spPr bwMode="auto">
              <a:xfrm>
                <a:off x="797"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4" name="Freeform 754"/>
              <p:cNvSpPr>
                <a:spLocks/>
              </p:cNvSpPr>
              <p:nvPr/>
            </p:nvSpPr>
            <p:spPr bwMode="auto">
              <a:xfrm>
                <a:off x="933" y="1862"/>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5" name="Freeform 755"/>
              <p:cNvSpPr>
                <a:spLocks/>
              </p:cNvSpPr>
              <p:nvPr/>
            </p:nvSpPr>
            <p:spPr bwMode="auto">
              <a:xfrm>
                <a:off x="1070"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6" name="Freeform 756"/>
              <p:cNvSpPr>
                <a:spLocks/>
              </p:cNvSpPr>
              <p:nvPr/>
            </p:nvSpPr>
            <p:spPr bwMode="auto">
              <a:xfrm>
                <a:off x="1206"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7" name="Freeform 757"/>
              <p:cNvSpPr>
                <a:spLocks/>
              </p:cNvSpPr>
              <p:nvPr/>
            </p:nvSpPr>
            <p:spPr bwMode="auto">
              <a:xfrm>
                <a:off x="1344"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8" name="Freeform 758"/>
              <p:cNvSpPr>
                <a:spLocks/>
              </p:cNvSpPr>
              <p:nvPr/>
            </p:nvSpPr>
            <p:spPr bwMode="auto">
              <a:xfrm>
                <a:off x="1480" y="1862"/>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2" name="Group 960"/>
            <p:cNvGrpSpPr>
              <a:grpSpLocks/>
            </p:cNvGrpSpPr>
            <p:nvPr/>
          </p:nvGrpSpPr>
          <p:grpSpPr bwMode="auto">
            <a:xfrm>
              <a:off x="3" y="1862"/>
              <a:ext cx="5735" cy="730"/>
              <a:chOff x="3" y="1862"/>
              <a:chExt cx="5735" cy="730"/>
            </a:xfrm>
            <a:grpFill/>
          </p:grpSpPr>
          <p:sp>
            <p:nvSpPr>
              <p:cNvPr id="1139" name="Freeform 760"/>
              <p:cNvSpPr>
                <a:spLocks/>
              </p:cNvSpPr>
              <p:nvPr/>
            </p:nvSpPr>
            <p:spPr bwMode="auto">
              <a:xfrm>
                <a:off x="1618"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0" name="Freeform 761"/>
              <p:cNvSpPr>
                <a:spLocks/>
              </p:cNvSpPr>
              <p:nvPr/>
            </p:nvSpPr>
            <p:spPr bwMode="auto">
              <a:xfrm>
                <a:off x="1754"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1" name="Freeform 762"/>
              <p:cNvSpPr>
                <a:spLocks/>
              </p:cNvSpPr>
              <p:nvPr/>
            </p:nvSpPr>
            <p:spPr bwMode="auto">
              <a:xfrm>
                <a:off x="1892"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2" name="Freeform 763"/>
              <p:cNvSpPr>
                <a:spLocks/>
              </p:cNvSpPr>
              <p:nvPr/>
            </p:nvSpPr>
            <p:spPr bwMode="auto">
              <a:xfrm>
                <a:off x="2028"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3" name="Freeform 764"/>
              <p:cNvSpPr>
                <a:spLocks/>
              </p:cNvSpPr>
              <p:nvPr/>
            </p:nvSpPr>
            <p:spPr bwMode="auto">
              <a:xfrm>
                <a:off x="2166" y="18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4" name="Freeform 765"/>
              <p:cNvSpPr>
                <a:spLocks/>
              </p:cNvSpPr>
              <p:nvPr/>
            </p:nvSpPr>
            <p:spPr bwMode="auto">
              <a:xfrm>
                <a:off x="2304"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5" name="Freeform 766"/>
              <p:cNvSpPr>
                <a:spLocks/>
              </p:cNvSpPr>
              <p:nvPr/>
            </p:nvSpPr>
            <p:spPr bwMode="auto">
              <a:xfrm>
                <a:off x="2440"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6" name="Freeform 767"/>
              <p:cNvSpPr>
                <a:spLocks/>
              </p:cNvSpPr>
              <p:nvPr/>
            </p:nvSpPr>
            <p:spPr bwMode="auto">
              <a:xfrm>
                <a:off x="2578"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7" name="Freeform 768"/>
              <p:cNvSpPr>
                <a:spLocks/>
              </p:cNvSpPr>
              <p:nvPr/>
            </p:nvSpPr>
            <p:spPr bwMode="auto">
              <a:xfrm>
                <a:off x="2714"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8" name="Freeform 769"/>
              <p:cNvSpPr>
                <a:spLocks/>
              </p:cNvSpPr>
              <p:nvPr/>
            </p:nvSpPr>
            <p:spPr bwMode="auto">
              <a:xfrm>
                <a:off x="2852" y="1862"/>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9" name="Freeform 770"/>
              <p:cNvSpPr>
                <a:spLocks/>
              </p:cNvSpPr>
              <p:nvPr/>
            </p:nvSpPr>
            <p:spPr bwMode="auto">
              <a:xfrm>
                <a:off x="2987" y="1862"/>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0" name="Freeform 771"/>
              <p:cNvSpPr>
                <a:spLocks/>
              </p:cNvSpPr>
              <p:nvPr/>
            </p:nvSpPr>
            <p:spPr bwMode="auto">
              <a:xfrm>
                <a:off x="3125"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1" name="Freeform 772"/>
              <p:cNvSpPr>
                <a:spLocks/>
              </p:cNvSpPr>
              <p:nvPr/>
            </p:nvSpPr>
            <p:spPr bwMode="auto">
              <a:xfrm>
                <a:off x="3261"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2" name="Freeform 773"/>
              <p:cNvSpPr>
                <a:spLocks/>
              </p:cNvSpPr>
              <p:nvPr/>
            </p:nvSpPr>
            <p:spPr bwMode="auto">
              <a:xfrm>
                <a:off x="3399" y="18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3" name="Freeform 774"/>
              <p:cNvSpPr>
                <a:spLocks/>
              </p:cNvSpPr>
              <p:nvPr/>
            </p:nvSpPr>
            <p:spPr bwMode="auto">
              <a:xfrm>
                <a:off x="3535"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4" name="Freeform 775"/>
              <p:cNvSpPr>
                <a:spLocks/>
              </p:cNvSpPr>
              <p:nvPr/>
            </p:nvSpPr>
            <p:spPr bwMode="auto">
              <a:xfrm>
                <a:off x="3673" y="18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5" name="Freeform 776"/>
              <p:cNvSpPr>
                <a:spLocks/>
              </p:cNvSpPr>
              <p:nvPr/>
            </p:nvSpPr>
            <p:spPr bwMode="auto">
              <a:xfrm>
                <a:off x="3811"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6" name="Freeform 777"/>
              <p:cNvSpPr>
                <a:spLocks/>
              </p:cNvSpPr>
              <p:nvPr/>
            </p:nvSpPr>
            <p:spPr bwMode="auto">
              <a:xfrm>
                <a:off x="3947"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7" name="Freeform 778"/>
              <p:cNvSpPr>
                <a:spLocks/>
              </p:cNvSpPr>
              <p:nvPr/>
            </p:nvSpPr>
            <p:spPr bwMode="auto">
              <a:xfrm>
                <a:off x="4085" y="18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8" name="Freeform 779"/>
              <p:cNvSpPr>
                <a:spLocks/>
              </p:cNvSpPr>
              <p:nvPr/>
            </p:nvSpPr>
            <p:spPr bwMode="auto">
              <a:xfrm>
                <a:off x="4221" y="18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9" name="Freeform 780"/>
              <p:cNvSpPr>
                <a:spLocks/>
              </p:cNvSpPr>
              <p:nvPr/>
            </p:nvSpPr>
            <p:spPr bwMode="auto">
              <a:xfrm>
                <a:off x="4359" y="18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0" name="Freeform 781"/>
              <p:cNvSpPr>
                <a:spLocks/>
              </p:cNvSpPr>
              <p:nvPr/>
            </p:nvSpPr>
            <p:spPr bwMode="auto">
              <a:xfrm>
                <a:off x="4495" y="18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1" name="Freeform 782"/>
              <p:cNvSpPr>
                <a:spLocks/>
              </p:cNvSpPr>
              <p:nvPr/>
            </p:nvSpPr>
            <p:spPr bwMode="auto">
              <a:xfrm>
                <a:off x="4633" y="18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2" name="Freeform 783"/>
              <p:cNvSpPr>
                <a:spLocks/>
              </p:cNvSpPr>
              <p:nvPr/>
            </p:nvSpPr>
            <p:spPr bwMode="auto">
              <a:xfrm>
                <a:off x="4769" y="1862"/>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3" name="Freeform 784"/>
              <p:cNvSpPr>
                <a:spLocks/>
              </p:cNvSpPr>
              <p:nvPr/>
            </p:nvSpPr>
            <p:spPr bwMode="auto">
              <a:xfrm>
                <a:off x="4906" y="186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4" name="Freeform 785"/>
              <p:cNvSpPr>
                <a:spLocks/>
              </p:cNvSpPr>
              <p:nvPr/>
            </p:nvSpPr>
            <p:spPr bwMode="auto">
              <a:xfrm>
                <a:off x="5042" y="18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5" name="Freeform 786"/>
              <p:cNvSpPr>
                <a:spLocks/>
              </p:cNvSpPr>
              <p:nvPr/>
            </p:nvSpPr>
            <p:spPr bwMode="auto">
              <a:xfrm>
                <a:off x="5180" y="18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6" name="Freeform 787"/>
              <p:cNvSpPr>
                <a:spLocks/>
              </p:cNvSpPr>
              <p:nvPr/>
            </p:nvSpPr>
            <p:spPr bwMode="auto">
              <a:xfrm>
                <a:off x="5318" y="186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7" name="Freeform 788"/>
              <p:cNvSpPr>
                <a:spLocks/>
              </p:cNvSpPr>
              <p:nvPr/>
            </p:nvSpPr>
            <p:spPr bwMode="auto">
              <a:xfrm>
                <a:off x="5454" y="18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8" name="Freeform 789"/>
              <p:cNvSpPr>
                <a:spLocks/>
              </p:cNvSpPr>
              <p:nvPr/>
            </p:nvSpPr>
            <p:spPr bwMode="auto">
              <a:xfrm>
                <a:off x="5592" y="18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9" name="Freeform 790"/>
              <p:cNvSpPr>
                <a:spLocks/>
              </p:cNvSpPr>
              <p:nvPr/>
            </p:nvSpPr>
            <p:spPr bwMode="auto">
              <a:xfrm>
                <a:off x="43"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0" name="Freeform 791"/>
              <p:cNvSpPr>
                <a:spLocks/>
              </p:cNvSpPr>
              <p:nvPr/>
            </p:nvSpPr>
            <p:spPr bwMode="auto">
              <a:xfrm>
                <a:off x="179"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1" name="Freeform 792"/>
              <p:cNvSpPr>
                <a:spLocks/>
              </p:cNvSpPr>
              <p:nvPr/>
            </p:nvSpPr>
            <p:spPr bwMode="auto">
              <a:xfrm>
                <a:off x="317"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2" name="Freeform 793"/>
              <p:cNvSpPr>
                <a:spLocks/>
              </p:cNvSpPr>
              <p:nvPr/>
            </p:nvSpPr>
            <p:spPr bwMode="auto">
              <a:xfrm>
                <a:off x="455" y="199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3" name="Freeform 794"/>
              <p:cNvSpPr>
                <a:spLocks/>
              </p:cNvSpPr>
              <p:nvPr/>
            </p:nvSpPr>
            <p:spPr bwMode="auto">
              <a:xfrm>
                <a:off x="591"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4" name="Freeform 795"/>
              <p:cNvSpPr>
                <a:spLocks/>
              </p:cNvSpPr>
              <p:nvPr/>
            </p:nvSpPr>
            <p:spPr bwMode="auto">
              <a:xfrm>
                <a:off x="729"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5" name="Freeform 796"/>
              <p:cNvSpPr>
                <a:spLocks/>
              </p:cNvSpPr>
              <p:nvPr/>
            </p:nvSpPr>
            <p:spPr bwMode="auto">
              <a:xfrm>
                <a:off x="865"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6" name="Freeform 797"/>
              <p:cNvSpPr>
                <a:spLocks/>
              </p:cNvSpPr>
              <p:nvPr/>
            </p:nvSpPr>
            <p:spPr bwMode="auto">
              <a:xfrm>
                <a:off x="1003" y="1994"/>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7" name="Freeform 798"/>
              <p:cNvSpPr>
                <a:spLocks/>
              </p:cNvSpPr>
              <p:nvPr/>
            </p:nvSpPr>
            <p:spPr bwMode="auto">
              <a:xfrm>
                <a:off x="1138"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8" name="Freeform 799"/>
              <p:cNvSpPr>
                <a:spLocks/>
              </p:cNvSpPr>
              <p:nvPr/>
            </p:nvSpPr>
            <p:spPr bwMode="auto">
              <a:xfrm>
                <a:off x="1276"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9" name="Freeform 800"/>
              <p:cNvSpPr>
                <a:spLocks/>
              </p:cNvSpPr>
              <p:nvPr/>
            </p:nvSpPr>
            <p:spPr bwMode="auto">
              <a:xfrm>
                <a:off x="1412"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0" name="Freeform 801"/>
              <p:cNvSpPr>
                <a:spLocks/>
              </p:cNvSpPr>
              <p:nvPr/>
            </p:nvSpPr>
            <p:spPr bwMode="auto">
              <a:xfrm>
                <a:off x="1550"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1" name="Freeform 802"/>
              <p:cNvSpPr>
                <a:spLocks/>
              </p:cNvSpPr>
              <p:nvPr/>
            </p:nvSpPr>
            <p:spPr bwMode="auto">
              <a:xfrm>
                <a:off x="1686"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2" name="Freeform 803"/>
              <p:cNvSpPr>
                <a:spLocks/>
              </p:cNvSpPr>
              <p:nvPr/>
            </p:nvSpPr>
            <p:spPr bwMode="auto">
              <a:xfrm>
                <a:off x="1824"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3" name="Freeform 804"/>
              <p:cNvSpPr>
                <a:spLocks/>
              </p:cNvSpPr>
              <p:nvPr/>
            </p:nvSpPr>
            <p:spPr bwMode="auto">
              <a:xfrm>
                <a:off x="1962" y="199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4" name="Freeform 805"/>
              <p:cNvSpPr>
                <a:spLocks/>
              </p:cNvSpPr>
              <p:nvPr/>
            </p:nvSpPr>
            <p:spPr bwMode="auto">
              <a:xfrm>
                <a:off x="2098"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5" name="Freeform 806"/>
              <p:cNvSpPr>
                <a:spLocks/>
              </p:cNvSpPr>
              <p:nvPr/>
            </p:nvSpPr>
            <p:spPr bwMode="auto">
              <a:xfrm>
                <a:off x="2236"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6" name="Freeform 807"/>
              <p:cNvSpPr>
                <a:spLocks/>
              </p:cNvSpPr>
              <p:nvPr/>
            </p:nvSpPr>
            <p:spPr bwMode="auto">
              <a:xfrm>
                <a:off x="2372"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7" name="Freeform 808"/>
              <p:cNvSpPr>
                <a:spLocks/>
              </p:cNvSpPr>
              <p:nvPr/>
            </p:nvSpPr>
            <p:spPr bwMode="auto">
              <a:xfrm>
                <a:off x="2510"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8" name="Freeform 809"/>
              <p:cNvSpPr>
                <a:spLocks/>
              </p:cNvSpPr>
              <p:nvPr/>
            </p:nvSpPr>
            <p:spPr bwMode="auto">
              <a:xfrm>
                <a:off x="2646"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9" name="Freeform 810"/>
              <p:cNvSpPr>
                <a:spLocks/>
              </p:cNvSpPr>
              <p:nvPr/>
            </p:nvSpPr>
            <p:spPr bwMode="auto">
              <a:xfrm>
                <a:off x="2784"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0" name="Freeform 811"/>
              <p:cNvSpPr>
                <a:spLocks/>
              </p:cNvSpPr>
              <p:nvPr/>
            </p:nvSpPr>
            <p:spPr bwMode="auto">
              <a:xfrm>
                <a:off x="2920" y="1994"/>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1" name="Freeform 812"/>
              <p:cNvSpPr>
                <a:spLocks/>
              </p:cNvSpPr>
              <p:nvPr/>
            </p:nvSpPr>
            <p:spPr bwMode="auto">
              <a:xfrm>
                <a:off x="3057"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2" name="Freeform 813"/>
              <p:cNvSpPr>
                <a:spLocks/>
              </p:cNvSpPr>
              <p:nvPr/>
            </p:nvSpPr>
            <p:spPr bwMode="auto">
              <a:xfrm>
                <a:off x="3193"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3" name="Freeform 814"/>
              <p:cNvSpPr>
                <a:spLocks/>
              </p:cNvSpPr>
              <p:nvPr/>
            </p:nvSpPr>
            <p:spPr bwMode="auto">
              <a:xfrm>
                <a:off x="3331"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4" name="Freeform 815"/>
              <p:cNvSpPr>
                <a:spLocks/>
              </p:cNvSpPr>
              <p:nvPr/>
            </p:nvSpPr>
            <p:spPr bwMode="auto">
              <a:xfrm>
                <a:off x="3469" y="199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5" name="Freeform 816"/>
              <p:cNvSpPr>
                <a:spLocks/>
              </p:cNvSpPr>
              <p:nvPr/>
            </p:nvSpPr>
            <p:spPr bwMode="auto">
              <a:xfrm>
                <a:off x="3605"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6" name="Freeform 817"/>
              <p:cNvSpPr>
                <a:spLocks/>
              </p:cNvSpPr>
              <p:nvPr/>
            </p:nvSpPr>
            <p:spPr bwMode="auto">
              <a:xfrm>
                <a:off x="3743"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7" name="Freeform 818"/>
              <p:cNvSpPr>
                <a:spLocks/>
              </p:cNvSpPr>
              <p:nvPr/>
            </p:nvSpPr>
            <p:spPr bwMode="auto">
              <a:xfrm>
                <a:off x="3879"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8" name="Freeform 819"/>
              <p:cNvSpPr>
                <a:spLocks/>
              </p:cNvSpPr>
              <p:nvPr/>
            </p:nvSpPr>
            <p:spPr bwMode="auto">
              <a:xfrm>
                <a:off x="4017"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9" name="Freeform 820"/>
              <p:cNvSpPr>
                <a:spLocks/>
              </p:cNvSpPr>
              <p:nvPr/>
            </p:nvSpPr>
            <p:spPr bwMode="auto">
              <a:xfrm>
                <a:off x="4153"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0" name="Freeform 821"/>
              <p:cNvSpPr>
                <a:spLocks/>
              </p:cNvSpPr>
              <p:nvPr/>
            </p:nvSpPr>
            <p:spPr bwMode="auto">
              <a:xfrm>
                <a:off x="4291"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1" name="Freeform 822"/>
              <p:cNvSpPr>
                <a:spLocks/>
              </p:cNvSpPr>
              <p:nvPr/>
            </p:nvSpPr>
            <p:spPr bwMode="auto">
              <a:xfrm>
                <a:off x="4427"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2" name="Freeform 823"/>
              <p:cNvSpPr>
                <a:spLocks/>
              </p:cNvSpPr>
              <p:nvPr/>
            </p:nvSpPr>
            <p:spPr bwMode="auto">
              <a:xfrm>
                <a:off x="4565"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3" name="Freeform 824"/>
              <p:cNvSpPr>
                <a:spLocks/>
              </p:cNvSpPr>
              <p:nvPr/>
            </p:nvSpPr>
            <p:spPr bwMode="auto">
              <a:xfrm>
                <a:off x="4701"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4" name="Freeform 825"/>
              <p:cNvSpPr>
                <a:spLocks/>
              </p:cNvSpPr>
              <p:nvPr/>
            </p:nvSpPr>
            <p:spPr bwMode="auto">
              <a:xfrm>
                <a:off x="4839" y="1994"/>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5" name="Freeform 826"/>
              <p:cNvSpPr>
                <a:spLocks/>
              </p:cNvSpPr>
              <p:nvPr/>
            </p:nvSpPr>
            <p:spPr bwMode="auto">
              <a:xfrm>
                <a:off x="4976" y="199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6" name="Freeform 827"/>
              <p:cNvSpPr>
                <a:spLocks/>
              </p:cNvSpPr>
              <p:nvPr/>
            </p:nvSpPr>
            <p:spPr bwMode="auto">
              <a:xfrm>
                <a:off x="5112"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7" name="Freeform 828"/>
              <p:cNvSpPr>
                <a:spLocks/>
              </p:cNvSpPr>
              <p:nvPr/>
            </p:nvSpPr>
            <p:spPr bwMode="auto">
              <a:xfrm>
                <a:off x="5250"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8" name="Freeform 829"/>
              <p:cNvSpPr>
                <a:spLocks/>
              </p:cNvSpPr>
              <p:nvPr/>
            </p:nvSpPr>
            <p:spPr bwMode="auto">
              <a:xfrm>
                <a:off x="5386"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9" name="Freeform 830"/>
              <p:cNvSpPr>
                <a:spLocks/>
              </p:cNvSpPr>
              <p:nvPr/>
            </p:nvSpPr>
            <p:spPr bwMode="auto">
              <a:xfrm>
                <a:off x="5524"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0" name="Freeform 831"/>
              <p:cNvSpPr>
                <a:spLocks/>
              </p:cNvSpPr>
              <p:nvPr/>
            </p:nvSpPr>
            <p:spPr bwMode="auto">
              <a:xfrm>
                <a:off x="5660"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1" name="Freeform 832"/>
              <p:cNvSpPr>
                <a:spLocks/>
              </p:cNvSpPr>
              <p:nvPr/>
            </p:nvSpPr>
            <p:spPr bwMode="auto">
              <a:xfrm>
                <a:off x="3" y="2128"/>
                <a:ext cx="48" cy="64"/>
              </a:xfrm>
              <a:custGeom>
                <a:avLst/>
                <a:gdLst>
                  <a:gd name="T0" fmla="*/ 18 w 24"/>
                  <a:gd name="T1" fmla="*/ 19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0"/>
                      <a:pt x="4" y="7"/>
                    </a:cubicBezTo>
                    <a:cubicBezTo>
                      <a:pt x="3" y="5"/>
                      <a:pt x="2" y="3"/>
                      <a:pt x="0" y="3"/>
                    </a:cubicBezTo>
                    <a:cubicBezTo>
                      <a:pt x="0" y="27"/>
                      <a:pt x="0" y="27"/>
                      <a:pt x="0" y="27"/>
                    </a:cubicBezTo>
                    <a:cubicBezTo>
                      <a:pt x="2" y="28"/>
                      <a:pt x="3" y="30"/>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2" name="Freeform 833"/>
              <p:cNvSpPr>
                <a:spLocks/>
              </p:cNvSpPr>
              <p:nvPr/>
            </p:nvSpPr>
            <p:spPr bwMode="auto">
              <a:xfrm>
                <a:off x="111"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3" name="Freeform 834"/>
              <p:cNvSpPr>
                <a:spLocks/>
              </p:cNvSpPr>
              <p:nvPr/>
            </p:nvSpPr>
            <p:spPr bwMode="auto">
              <a:xfrm>
                <a:off x="247"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4" name="Freeform 835"/>
              <p:cNvSpPr>
                <a:spLocks/>
              </p:cNvSpPr>
              <p:nvPr/>
            </p:nvSpPr>
            <p:spPr bwMode="auto">
              <a:xfrm>
                <a:off x="385"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5" name="Freeform 836"/>
              <p:cNvSpPr>
                <a:spLocks/>
              </p:cNvSpPr>
              <p:nvPr/>
            </p:nvSpPr>
            <p:spPr bwMode="auto">
              <a:xfrm>
                <a:off x="521"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6" name="Freeform 837"/>
              <p:cNvSpPr>
                <a:spLocks/>
              </p:cNvSpPr>
              <p:nvPr/>
            </p:nvSpPr>
            <p:spPr bwMode="auto">
              <a:xfrm>
                <a:off x="659"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7" name="Freeform 838"/>
              <p:cNvSpPr>
                <a:spLocks/>
              </p:cNvSpPr>
              <p:nvPr/>
            </p:nvSpPr>
            <p:spPr bwMode="auto">
              <a:xfrm>
                <a:off x="797"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8" name="Freeform 839"/>
              <p:cNvSpPr>
                <a:spLocks/>
              </p:cNvSpPr>
              <p:nvPr/>
            </p:nvSpPr>
            <p:spPr bwMode="auto">
              <a:xfrm>
                <a:off x="933" y="2128"/>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9" name="Freeform 840"/>
              <p:cNvSpPr>
                <a:spLocks/>
              </p:cNvSpPr>
              <p:nvPr/>
            </p:nvSpPr>
            <p:spPr bwMode="auto">
              <a:xfrm>
                <a:off x="1070"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0" name="Freeform 841"/>
              <p:cNvSpPr>
                <a:spLocks/>
              </p:cNvSpPr>
              <p:nvPr/>
            </p:nvSpPr>
            <p:spPr bwMode="auto">
              <a:xfrm>
                <a:off x="1206"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1" name="Freeform 842"/>
              <p:cNvSpPr>
                <a:spLocks/>
              </p:cNvSpPr>
              <p:nvPr/>
            </p:nvSpPr>
            <p:spPr bwMode="auto">
              <a:xfrm>
                <a:off x="1344"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2" name="Freeform 843"/>
              <p:cNvSpPr>
                <a:spLocks/>
              </p:cNvSpPr>
              <p:nvPr/>
            </p:nvSpPr>
            <p:spPr bwMode="auto">
              <a:xfrm>
                <a:off x="1480" y="2128"/>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3" name="Freeform 844"/>
              <p:cNvSpPr>
                <a:spLocks/>
              </p:cNvSpPr>
              <p:nvPr/>
            </p:nvSpPr>
            <p:spPr bwMode="auto">
              <a:xfrm>
                <a:off x="1618"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4" name="Freeform 845"/>
              <p:cNvSpPr>
                <a:spLocks/>
              </p:cNvSpPr>
              <p:nvPr/>
            </p:nvSpPr>
            <p:spPr bwMode="auto">
              <a:xfrm>
                <a:off x="1754"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5" name="Freeform 846"/>
              <p:cNvSpPr>
                <a:spLocks/>
              </p:cNvSpPr>
              <p:nvPr/>
            </p:nvSpPr>
            <p:spPr bwMode="auto">
              <a:xfrm>
                <a:off x="1892"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6" name="Freeform 847"/>
              <p:cNvSpPr>
                <a:spLocks/>
              </p:cNvSpPr>
              <p:nvPr/>
            </p:nvSpPr>
            <p:spPr bwMode="auto">
              <a:xfrm>
                <a:off x="2028"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7" name="Freeform 848"/>
              <p:cNvSpPr>
                <a:spLocks/>
              </p:cNvSpPr>
              <p:nvPr/>
            </p:nvSpPr>
            <p:spPr bwMode="auto">
              <a:xfrm>
                <a:off x="2166"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8" name="Freeform 849"/>
              <p:cNvSpPr>
                <a:spLocks/>
              </p:cNvSpPr>
              <p:nvPr/>
            </p:nvSpPr>
            <p:spPr bwMode="auto">
              <a:xfrm>
                <a:off x="2304"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9" name="Freeform 850"/>
              <p:cNvSpPr>
                <a:spLocks/>
              </p:cNvSpPr>
              <p:nvPr/>
            </p:nvSpPr>
            <p:spPr bwMode="auto">
              <a:xfrm>
                <a:off x="2440"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0" name="Freeform 851"/>
              <p:cNvSpPr>
                <a:spLocks/>
              </p:cNvSpPr>
              <p:nvPr/>
            </p:nvSpPr>
            <p:spPr bwMode="auto">
              <a:xfrm>
                <a:off x="2578"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1" name="Freeform 852"/>
              <p:cNvSpPr>
                <a:spLocks/>
              </p:cNvSpPr>
              <p:nvPr/>
            </p:nvSpPr>
            <p:spPr bwMode="auto">
              <a:xfrm>
                <a:off x="2714"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2" name="Freeform 853"/>
              <p:cNvSpPr>
                <a:spLocks/>
              </p:cNvSpPr>
              <p:nvPr/>
            </p:nvSpPr>
            <p:spPr bwMode="auto">
              <a:xfrm>
                <a:off x="2852" y="2128"/>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3" name="Freeform 854"/>
              <p:cNvSpPr>
                <a:spLocks/>
              </p:cNvSpPr>
              <p:nvPr/>
            </p:nvSpPr>
            <p:spPr bwMode="auto">
              <a:xfrm>
                <a:off x="2987" y="2128"/>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4" name="Freeform 855"/>
              <p:cNvSpPr>
                <a:spLocks/>
              </p:cNvSpPr>
              <p:nvPr/>
            </p:nvSpPr>
            <p:spPr bwMode="auto">
              <a:xfrm>
                <a:off x="3125"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5" name="Freeform 856"/>
              <p:cNvSpPr>
                <a:spLocks/>
              </p:cNvSpPr>
              <p:nvPr/>
            </p:nvSpPr>
            <p:spPr bwMode="auto">
              <a:xfrm>
                <a:off x="3261"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6" name="Freeform 857"/>
              <p:cNvSpPr>
                <a:spLocks/>
              </p:cNvSpPr>
              <p:nvPr/>
            </p:nvSpPr>
            <p:spPr bwMode="auto">
              <a:xfrm>
                <a:off x="3399"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7" name="Freeform 858"/>
              <p:cNvSpPr>
                <a:spLocks/>
              </p:cNvSpPr>
              <p:nvPr/>
            </p:nvSpPr>
            <p:spPr bwMode="auto">
              <a:xfrm>
                <a:off x="3535"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8" name="Freeform 859"/>
              <p:cNvSpPr>
                <a:spLocks/>
              </p:cNvSpPr>
              <p:nvPr/>
            </p:nvSpPr>
            <p:spPr bwMode="auto">
              <a:xfrm>
                <a:off x="3673"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9" name="Freeform 860"/>
              <p:cNvSpPr>
                <a:spLocks/>
              </p:cNvSpPr>
              <p:nvPr/>
            </p:nvSpPr>
            <p:spPr bwMode="auto">
              <a:xfrm>
                <a:off x="3811"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0" name="Freeform 861"/>
              <p:cNvSpPr>
                <a:spLocks/>
              </p:cNvSpPr>
              <p:nvPr/>
            </p:nvSpPr>
            <p:spPr bwMode="auto">
              <a:xfrm>
                <a:off x="3947"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1" name="Freeform 862"/>
              <p:cNvSpPr>
                <a:spLocks/>
              </p:cNvSpPr>
              <p:nvPr/>
            </p:nvSpPr>
            <p:spPr bwMode="auto">
              <a:xfrm>
                <a:off x="4085"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2" name="Freeform 863"/>
              <p:cNvSpPr>
                <a:spLocks/>
              </p:cNvSpPr>
              <p:nvPr/>
            </p:nvSpPr>
            <p:spPr bwMode="auto">
              <a:xfrm>
                <a:off x="4221"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3" name="Freeform 864"/>
              <p:cNvSpPr>
                <a:spLocks/>
              </p:cNvSpPr>
              <p:nvPr/>
            </p:nvSpPr>
            <p:spPr bwMode="auto">
              <a:xfrm>
                <a:off x="4359"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4" name="Freeform 865"/>
              <p:cNvSpPr>
                <a:spLocks/>
              </p:cNvSpPr>
              <p:nvPr/>
            </p:nvSpPr>
            <p:spPr bwMode="auto">
              <a:xfrm>
                <a:off x="4495"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5" name="Freeform 866"/>
              <p:cNvSpPr>
                <a:spLocks/>
              </p:cNvSpPr>
              <p:nvPr/>
            </p:nvSpPr>
            <p:spPr bwMode="auto">
              <a:xfrm>
                <a:off x="4633"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6" name="Freeform 867"/>
              <p:cNvSpPr>
                <a:spLocks/>
              </p:cNvSpPr>
              <p:nvPr/>
            </p:nvSpPr>
            <p:spPr bwMode="auto">
              <a:xfrm>
                <a:off x="4769" y="2128"/>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7" name="Freeform 868"/>
              <p:cNvSpPr>
                <a:spLocks/>
              </p:cNvSpPr>
              <p:nvPr/>
            </p:nvSpPr>
            <p:spPr bwMode="auto">
              <a:xfrm>
                <a:off x="4906"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8" name="Freeform 869"/>
              <p:cNvSpPr>
                <a:spLocks/>
              </p:cNvSpPr>
              <p:nvPr/>
            </p:nvSpPr>
            <p:spPr bwMode="auto">
              <a:xfrm>
                <a:off x="5042"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9" name="Freeform 870"/>
              <p:cNvSpPr>
                <a:spLocks/>
              </p:cNvSpPr>
              <p:nvPr/>
            </p:nvSpPr>
            <p:spPr bwMode="auto">
              <a:xfrm>
                <a:off x="5180"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0" name="Freeform 871"/>
              <p:cNvSpPr>
                <a:spLocks/>
              </p:cNvSpPr>
              <p:nvPr/>
            </p:nvSpPr>
            <p:spPr bwMode="auto">
              <a:xfrm>
                <a:off x="5318"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1" name="Freeform 872"/>
              <p:cNvSpPr>
                <a:spLocks/>
              </p:cNvSpPr>
              <p:nvPr/>
            </p:nvSpPr>
            <p:spPr bwMode="auto">
              <a:xfrm>
                <a:off x="5454"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2" name="Freeform 873"/>
              <p:cNvSpPr>
                <a:spLocks/>
              </p:cNvSpPr>
              <p:nvPr/>
            </p:nvSpPr>
            <p:spPr bwMode="auto">
              <a:xfrm>
                <a:off x="5592"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3" name="Freeform 874"/>
              <p:cNvSpPr>
                <a:spLocks/>
              </p:cNvSpPr>
              <p:nvPr/>
            </p:nvSpPr>
            <p:spPr bwMode="auto">
              <a:xfrm>
                <a:off x="43" y="2262"/>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4" name="Freeform 875"/>
              <p:cNvSpPr>
                <a:spLocks/>
              </p:cNvSpPr>
              <p:nvPr/>
            </p:nvSpPr>
            <p:spPr bwMode="auto">
              <a:xfrm>
                <a:off x="179"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5" name="Freeform 876"/>
              <p:cNvSpPr>
                <a:spLocks/>
              </p:cNvSpPr>
              <p:nvPr/>
            </p:nvSpPr>
            <p:spPr bwMode="auto">
              <a:xfrm>
                <a:off x="317" y="2262"/>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6" name="Freeform 877"/>
              <p:cNvSpPr>
                <a:spLocks/>
              </p:cNvSpPr>
              <p:nvPr/>
            </p:nvSpPr>
            <p:spPr bwMode="auto">
              <a:xfrm>
                <a:off x="455" y="2262"/>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7" name="Freeform 878"/>
              <p:cNvSpPr>
                <a:spLocks/>
              </p:cNvSpPr>
              <p:nvPr/>
            </p:nvSpPr>
            <p:spPr bwMode="auto">
              <a:xfrm>
                <a:off x="591"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8" name="Freeform 879"/>
              <p:cNvSpPr>
                <a:spLocks/>
              </p:cNvSpPr>
              <p:nvPr/>
            </p:nvSpPr>
            <p:spPr bwMode="auto">
              <a:xfrm>
                <a:off x="729"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9" name="Freeform 880"/>
              <p:cNvSpPr>
                <a:spLocks/>
              </p:cNvSpPr>
              <p:nvPr/>
            </p:nvSpPr>
            <p:spPr bwMode="auto">
              <a:xfrm>
                <a:off x="865"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0" name="Freeform 881"/>
              <p:cNvSpPr>
                <a:spLocks/>
              </p:cNvSpPr>
              <p:nvPr/>
            </p:nvSpPr>
            <p:spPr bwMode="auto">
              <a:xfrm>
                <a:off x="1003" y="2262"/>
                <a:ext cx="75"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1" name="Freeform 882"/>
              <p:cNvSpPr>
                <a:spLocks/>
              </p:cNvSpPr>
              <p:nvPr/>
            </p:nvSpPr>
            <p:spPr bwMode="auto">
              <a:xfrm>
                <a:off x="1138"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5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5"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2" name="Freeform 883"/>
              <p:cNvSpPr>
                <a:spLocks/>
              </p:cNvSpPr>
              <p:nvPr/>
            </p:nvSpPr>
            <p:spPr bwMode="auto">
              <a:xfrm>
                <a:off x="1276"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3" name="Freeform 884"/>
              <p:cNvSpPr>
                <a:spLocks/>
              </p:cNvSpPr>
              <p:nvPr/>
            </p:nvSpPr>
            <p:spPr bwMode="auto">
              <a:xfrm>
                <a:off x="1412"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4" name="Freeform 885"/>
              <p:cNvSpPr>
                <a:spLocks/>
              </p:cNvSpPr>
              <p:nvPr/>
            </p:nvSpPr>
            <p:spPr bwMode="auto">
              <a:xfrm>
                <a:off x="1550" y="2262"/>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5" name="Freeform 886"/>
              <p:cNvSpPr>
                <a:spLocks/>
              </p:cNvSpPr>
              <p:nvPr/>
            </p:nvSpPr>
            <p:spPr bwMode="auto">
              <a:xfrm>
                <a:off x="1686"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6" name="Freeform 887"/>
              <p:cNvSpPr>
                <a:spLocks/>
              </p:cNvSpPr>
              <p:nvPr/>
            </p:nvSpPr>
            <p:spPr bwMode="auto">
              <a:xfrm>
                <a:off x="1824"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7" name="Freeform 888"/>
              <p:cNvSpPr>
                <a:spLocks/>
              </p:cNvSpPr>
              <p:nvPr/>
            </p:nvSpPr>
            <p:spPr bwMode="auto">
              <a:xfrm>
                <a:off x="1962" y="2262"/>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8" name="Freeform 889"/>
              <p:cNvSpPr>
                <a:spLocks/>
              </p:cNvSpPr>
              <p:nvPr/>
            </p:nvSpPr>
            <p:spPr bwMode="auto">
              <a:xfrm>
                <a:off x="2098"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9" name="Freeform 890"/>
              <p:cNvSpPr>
                <a:spLocks/>
              </p:cNvSpPr>
              <p:nvPr/>
            </p:nvSpPr>
            <p:spPr bwMode="auto">
              <a:xfrm>
                <a:off x="2236"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0" name="Freeform 891"/>
              <p:cNvSpPr>
                <a:spLocks/>
              </p:cNvSpPr>
              <p:nvPr/>
            </p:nvSpPr>
            <p:spPr bwMode="auto">
              <a:xfrm>
                <a:off x="2372"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1" name="Freeform 892"/>
              <p:cNvSpPr>
                <a:spLocks/>
              </p:cNvSpPr>
              <p:nvPr/>
            </p:nvSpPr>
            <p:spPr bwMode="auto">
              <a:xfrm>
                <a:off x="2510"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2" name="Freeform 893"/>
              <p:cNvSpPr>
                <a:spLocks/>
              </p:cNvSpPr>
              <p:nvPr/>
            </p:nvSpPr>
            <p:spPr bwMode="auto">
              <a:xfrm>
                <a:off x="2646"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3" name="Freeform 894"/>
              <p:cNvSpPr>
                <a:spLocks/>
              </p:cNvSpPr>
              <p:nvPr/>
            </p:nvSpPr>
            <p:spPr bwMode="auto">
              <a:xfrm>
                <a:off x="2784"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4" name="Freeform 895"/>
              <p:cNvSpPr>
                <a:spLocks/>
              </p:cNvSpPr>
              <p:nvPr/>
            </p:nvSpPr>
            <p:spPr bwMode="auto">
              <a:xfrm>
                <a:off x="2920" y="2262"/>
                <a:ext cx="77"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5" name="Freeform 896"/>
              <p:cNvSpPr>
                <a:spLocks/>
              </p:cNvSpPr>
              <p:nvPr/>
            </p:nvSpPr>
            <p:spPr bwMode="auto">
              <a:xfrm>
                <a:off x="3057" y="2262"/>
                <a:ext cx="76" cy="64"/>
              </a:xfrm>
              <a:custGeom>
                <a:avLst/>
                <a:gdLst>
                  <a:gd name="T0" fmla="*/ 19 w 38"/>
                  <a:gd name="T1" fmla="*/ 6 h 32"/>
                  <a:gd name="T2" fmla="*/ 3 w 38"/>
                  <a:gd name="T3" fmla="*/ 4 h 32"/>
                  <a:gd name="T4" fmla="*/ 6 w 38"/>
                  <a:gd name="T5" fmla="*/ 19 h 32"/>
                  <a:gd name="T6" fmla="*/ 19 w 38"/>
                  <a:gd name="T7" fmla="*/ 32 h 32"/>
                  <a:gd name="T8" fmla="*/ 33 w 38"/>
                  <a:gd name="T9" fmla="*/ 19 h 32"/>
                  <a:gd name="T10" fmla="*/ 35 w 38"/>
                  <a:gd name="T11" fmla="*/ 4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4"/>
                    </a:cubicBezTo>
                    <a:cubicBezTo>
                      <a:pt x="0" y="8"/>
                      <a:pt x="0" y="15"/>
                      <a:pt x="6" y="19"/>
                    </a:cubicBezTo>
                    <a:cubicBezTo>
                      <a:pt x="12" y="23"/>
                      <a:pt x="15" y="25"/>
                      <a:pt x="19" y="32"/>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6" name="Freeform 897"/>
              <p:cNvSpPr>
                <a:spLocks/>
              </p:cNvSpPr>
              <p:nvPr/>
            </p:nvSpPr>
            <p:spPr bwMode="auto">
              <a:xfrm>
                <a:off x="3193" y="2262"/>
                <a:ext cx="78" cy="64"/>
              </a:xfrm>
              <a:custGeom>
                <a:avLst/>
                <a:gdLst>
                  <a:gd name="T0" fmla="*/ 20 w 39"/>
                  <a:gd name="T1" fmla="*/ 6 h 32"/>
                  <a:gd name="T2" fmla="*/ 4 w 39"/>
                  <a:gd name="T3" fmla="*/ 4 h 32"/>
                  <a:gd name="T4" fmla="*/ 6 w 39"/>
                  <a:gd name="T5" fmla="*/ 19 h 32"/>
                  <a:gd name="T6" fmla="*/ 20 w 39"/>
                  <a:gd name="T7" fmla="*/ 32 h 32"/>
                  <a:gd name="T8" fmla="*/ 33 w 39"/>
                  <a:gd name="T9" fmla="*/ 19 h 32"/>
                  <a:gd name="T10" fmla="*/ 36 w 39"/>
                  <a:gd name="T11" fmla="*/ 4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4"/>
                    </a:cubicBezTo>
                    <a:cubicBezTo>
                      <a:pt x="0" y="8"/>
                      <a:pt x="0" y="15"/>
                      <a:pt x="6" y="19"/>
                    </a:cubicBezTo>
                    <a:cubicBezTo>
                      <a:pt x="12" y="23"/>
                      <a:pt x="16" y="25"/>
                      <a:pt x="20" y="32"/>
                    </a:cubicBezTo>
                    <a:cubicBezTo>
                      <a:pt x="24" y="25"/>
                      <a:pt x="27" y="23"/>
                      <a:pt x="33" y="19"/>
                    </a:cubicBezTo>
                    <a:cubicBezTo>
                      <a:pt x="39" y="15"/>
                      <a:pt x="39" y="8"/>
                      <a:pt x="36" y="4"/>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7" name="Freeform 898"/>
              <p:cNvSpPr>
                <a:spLocks/>
              </p:cNvSpPr>
              <p:nvPr/>
            </p:nvSpPr>
            <p:spPr bwMode="auto">
              <a:xfrm>
                <a:off x="3331" y="2262"/>
                <a:ext cx="78" cy="64"/>
              </a:xfrm>
              <a:custGeom>
                <a:avLst/>
                <a:gdLst>
                  <a:gd name="T0" fmla="*/ 19 w 39"/>
                  <a:gd name="T1" fmla="*/ 6 h 32"/>
                  <a:gd name="T2" fmla="*/ 3 w 39"/>
                  <a:gd name="T3" fmla="*/ 4 h 32"/>
                  <a:gd name="T4" fmla="*/ 6 w 39"/>
                  <a:gd name="T5" fmla="*/ 19 h 32"/>
                  <a:gd name="T6" fmla="*/ 19 w 39"/>
                  <a:gd name="T7" fmla="*/ 32 h 32"/>
                  <a:gd name="T8" fmla="*/ 33 w 39"/>
                  <a:gd name="T9" fmla="*/ 19 h 32"/>
                  <a:gd name="T10" fmla="*/ 35 w 39"/>
                  <a:gd name="T11" fmla="*/ 4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4"/>
                    </a:cubicBezTo>
                    <a:cubicBezTo>
                      <a:pt x="0" y="8"/>
                      <a:pt x="0" y="15"/>
                      <a:pt x="6" y="19"/>
                    </a:cubicBezTo>
                    <a:cubicBezTo>
                      <a:pt x="12" y="23"/>
                      <a:pt x="15" y="25"/>
                      <a:pt x="19" y="32"/>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8" name="Freeform 899"/>
              <p:cNvSpPr>
                <a:spLocks/>
              </p:cNvSpPr>
              <p:nvPr/>
            </p:nvSpPr>
            <p:spPr bwMode="auto">
              <a:xfrm>
                <a:off x="3469" y="2262"/>
                <a:ext cx="76" cy="64"/>
              </a:xfrm>
              <a:custGeom>
                <a:avLst/>
                <a:gdLst>
                  <a:gd name="T0" fmla="*/ 19 w 38"/>
                  <a:gd name="T1" fmla="*/ 6 h 32"/>
                  <a:gd name="T2" fmla="*/ 3 w 38"/>
                  <a:gd name="T3" fmla="*/ 4 h 32"/>
                  <a:gd name="T4" fmla="*/ 5 w 38"/>
                  <a:gd name="T5" fmla="*/ 19 h 32"/>
                  <a:gd name="T6" fmla="*/ 19 w 38"/>
                  <a:gd name="T7" fmla="*/ 32 h 32"/>
                  <a:gd name="T8" fmla="*/ 32 w 38"/>
                  <a:gd name="T9" fmla="*/ 19 h 32"/>
                  <a:gd name="T10" fmla="*/ 35 w 38"/>
                  <a:gd name="T11" fmla="*/ 4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4"/>
                    </a:cubicBezTo>
                    <a:cubicBezTo>
                      <a:pt x="0" y="8"/>
                      <a:pt x="0" y="15"/>
                      <a:pt x="5" y="19"/>
                    </a:cubicBezTo>
                    <a:cubicBezTo>
                      <a:pt x="12" y="23"/>
                      <a:pt x="15" y="25"/>
                      <a:pt x="19" y="32"/>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9" name="Freeform 900"/>
              <p:cNvSpPr>
                <a:spLocks/>
              </p:cNvSpPr>
              <p:nvPr/>
            </p:nvSpPr>
            <p:spPr bwMode="auto">
              <a:xfrm>
                <a:off x="3605" y="2262"/>
                <a:ext cx="78" cy="64"/>
              </a:xfrm>
              <a:custGeom>
                <a:avLst/>
                <a:gdLst>
                  <a:gd name="T0" fmla="*/ 19 w 39"/>
                  <a:gd name="T1" fmla="*/ 6 h 32"/>
                  <a:gd name="T2" fmla="*/ 3 w 39"/>
                  <a:gd name="T3" fmla="*/ 4 h 32"/>
                  <a:gd name="T4" fmla="*/ 6 w 39"/>
                  <a:gd name="T5" fmla="*/ 19 h 32"/>
                  <a:gd name="T6" fmla="*/ 19 w 39"/>
                  <a:gd name="T7" fmla="*/ 32 h 32"/>
                  <a:gd name="T8" fmla="*/ 33 w 39"/>
                  <a:gd name="T9" fmla="*/ 19 h 32"/>
                  <a:gd name="T10" fmla="*/ 35 w 39"/>
                  <a:gd name="T11" fmla="*/ 4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4"/>
                    </a:cubicBezTo>
                    <a:cubicBezTo>
                      <a:pt x="0" y="8"/>
                      <a:pt x="0" y="15"/>
                      <a:pt x="6" y="19"/>
                    </a:cubicBezTo>
                    <a:cubicBezTo>
                      <a:pt x="12" y="23"/>
                      <a:pt x="15" y="25"/>
                      <a:pt x="19" y="32"/>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0" name="Freeform 901"/>
              <p:cNvSpPr>
                <a:spLocks/>
              </p:cNvSpPr>
              <p:nvPr/>
            </p:nvSpPr>
            <p:spPr bwMode="auto">
              <a:xfrm>
                <a:off x="3743" y="2262"/>
                <a:ext cx="76" cy="64"/>
              </a:xfrm>
              <a:custGeom>
                <a:avLst/>
                <a:gdLst>
                  <a:gd name="T0" fmla="*/ 19 w 38"/>
                  <a:gd name="T1" fmla="*/ 6 h 32"/>
                  <a:gd name="T2" fmla="*/ 3 w 38"/>
                  <a:gd name="T3" fmla="*/ 4 h 32"/>
                  <a:gd name="T4" fmla="*/ 5 w 38"/>
                  <a:gd name="T5" fmla="*/ 19 h 32"/>
                  <a:gd name="T6" fmla="*/ 19 w 38"/>
                  <a:gd name="T7" fmla="*/ 32 h 32"/>
                  <a:gd name="T8" fmla="*/ 33 w 38"/>
                  <a:gd name="T9" fmla="*/ 19 h 32"/>
                  <a:gd name="T10" fmla="*/ 35 w 38"/>
                  <a:gd name="T11" fmla="*/ 4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4"/>
                    </a:cubicBezTo>
                    <a:cubicBezTo>
                      <a:pt x="0" y="8"/>
                      <a:pt x="0" y="15"/>
                      <a:pt x="5" y="19"/>
                    </a:cubicBezTo>
                    <a:cubicBezTo>
                      <a:pt x="12" y="23"/>
                      <a:pt x="15" y="25"/>
                      <a:pt x="19" y="32"/>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1" name="Freeform 902"/>
              <p:cNvSpPr>
                <a:spLocks/>
              </p:cNvSpPr>
              <p:nvPr/>
            </p:nvSpPr>
            <p:spPr bwMode="auto">
              <a:xfrm>
                <a:off x="3879" y="2262"/>
                <a:ext cx="78" cy="64"/>
              </a:xfrm>
              <a:custGeom>
                <a:avLst/>
                <a:gdLst>
                  <a:gd name="T0" fmla="*/ 19 w 39"/>
                  <a:gd name="T1" fmla="*/ 6 h 32"/>
                  <a:gd name="T2" fmla="*/ 3 w 39"/>
                  <a:gd name="T3" fmla="*/ 4 h 32"/>
                  <a:gd name="T4" fmla="*/ 6 w 39"/>
                  <a:gd name="T5" fmla="*/ 19 h 32"/>
                  <a:gd name="T6" fmla="*/ 19 w 39"/>
                  <a:gd name="T7" fmla="*/ 32 h 32"/>
                  <a:gd name="T8" fmla="*/ 33 w 39"/>
                  <a:gd name="T9" fmla="*/ 19 h 32"/>
                  <a:gd name="T10" fmla="*/ 35 w 39"/>
                  <a:gd name="T11" fmla="*/ 4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4"/>
                    </a:cubicBezTo>
                    <a:cubicBezTo>
                      <a:pt x="0" y="8"/>
                      <a:pt x="0" y="15"/>
                      <a:pt x="6" y="19"/>
                    </a:cubicBezTo>
                    <a:cubicBezTo>
                      <a:pt x="12" y="23"/>
                      <a:pt x="15" y="25"/>
                      <a:pt x="19" y="32"/>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2" name="Freeform 903"/>
              <p:cNvSpPr>
                <a:spLocks/>
              </p:cNvSpPr>
              <p:nvPr/>
            </p:nvSpPr>
            <p:spPr bwMode="auto">
              <a:xfrm>
                <a:off x="4017" y="2262"/>
                <a:ext cx="76" cy="64"/>
              </a:xfrm>
              <a:custGeom>
                <a:avLst/>
                <a:gdLst>
                  <a:gd name="T0" fmla="*/ 19 w 38"/>
                  <a:gd name="T1" fmla="*/ 6 h 32"/>
                  <a:gd name="T2" fmla="*/ 3 w 38"/>
                  <a:gd name="T3" fmla="*/ 4 h 32"/>
                  <a:gd name="T4" fmla="*/ 5 w 38"/>
                  <a:gd name="T5" fmla="*/ 19 h 32"/>
                  <a:gd name="T6" fmla="*/ 19 w 38"/>
                  <a:gd name="T7" fmla="*/ 32 h 32"/>
                  <a:gd name="T8" fmla="*/ 33 w 38"/>
                  <a:gd name="T9" fmla="*/ 19 h 32"/>
                  <a:gd name="T10" fmla="*/ 35 w 38"/>
                  <a:gd name="T11" fmla="*/ 4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4"/>
                    </a:cubicBezTo>
                    <a:cubicBezTo>
                      <a:pt x="0" y="8"/>
                      <a:pt x="0" y="15"/>
                      <a:pt x="5" y="19"/>
                    </a:cubicBezTo>
                    <a:cubicBezTo>
                      <a:pt x="12" y="23"/>
                      <a:pt x="15" y="25"/>
                      <a:pt x="19" y="32"/>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3" name="Freeform 904"/>
              <p:cNvSpPr>
                <a:spLocks/>
              </p:cNvSpPr>
              <p:nvPr/>
            </p:nvSpPr>
            <p:spPr bwMode="auto">
              <a:xfrm>
                <a:off x="4153" y="22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4" name="Freeform 905"/>
              <p:cNvSpPr>
                <a:spLocks/>
              </p:cNvSpPr>
              <p:nvPr/>
            </p:nvSpPr>
            <p:spPr bwMode="auto">
              <a:xfrm>
                <a:off x="4291" y="22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5" name="Freeform 906"/>
              <p:cNvSpPr>
                <a:spLocks/>
              </p:cNvSpPr>
              <p:nvPr/>
            </p:nvSpPr>
            <p:spPr bwMode="auto">
              <a:xfrm>
                <a:off x="4427" y="22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6" name="Freeform 907"/>
              <p:cNvSpPr>
                <a:spLocks/>
              </p:cNvSpPr>
              <p:nvPr/>
            </p:nvSpPr>
            <p:spPr bwMode="auto">
              <a:xfrm>
                <a:off x="4565" y="22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7" name="Freeform 908"/>
              <p:cNvSpPr>
                <a:spLocks/>
              </p:cNvSpPr>
              <p:nvPr/>
            </p:nvSpPr>
            <p:spPr bwMode="auto">
              <a:xfrm>
                <a:off x="4701" y="22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8" name="Freeform 909"/>
              <p:cNvSpPr>
                <a:spLocks/>
              </p:cNvSpPr>
              <p:nvPr/>
            </p:nvSpPr>
            <p:spPr bwMode="auto">
              <a:xfrm>
                <a:off x="4839" y="2262"/>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9" name="Freeform 910"/>
              <p:cNvSpPr>
                <a:spLocks/>
              </p:cNvSpPr>
              <p:nvPr/>
            </p:nvSpPr>
            <p:spPr bwMode="auto">
              <a:xfrm>
                <a:off x="4976" y="22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0" name="Freeform 911"/>
              <p:cNvSpPr>
                <a:spLocks/>
              </p:cNvSpPr>
              <p:nvPr/>
            </p:nvSpPr>
            <p:spPr bwMode="auto">
              <a:xfrm>
                <a:off x="5112" y="22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1" name="Freeform 912"/>
              <p:cNvSpPr>
                <a:spLocks/>
              </p:cNvSpPr>
              <p:nvPr/>
            </p:nvSpPr>
            <p:spPr bwMode="auto">
              <a:xfrm>
                <a:off x="5250" y="22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2" name="Freeform 913"/>
              <p:cNvSpPr>
                <a:spLocks/>
              </p:cNvSpPr>
              <p:nvPr/>
            </p:nvSpPr>
            <p:spPr bwMode="auto">
              <a:xfrm>
                <a:off x="5386" y="22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3" name="Freeform 914"/>
              <p:cNvSpPr>
                <a:spLocks/>
              </p:cNvSpPr>
              <p:nvPr/>
            </p:nvSpPr>
            <p:spPr bwMode="auto">
              <a:xfrm>
                <a:off x="5524" y="22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4" name="Freeform 915"/>
              <p:cNvSpPr>
                <a:spLocks/>
              </p:cNvSpPr>
              <p:nvPr/>
            </p:nvSpPr>
            <p:spPr bwMode="auto">
              <a:xfrm>
                <a:off x="5660" y="22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5" name="Freeform 916"/>
              <p:cNvSpPr>
                <a:spLocks/>
              </p:cNvSpPr>
              <p:nvPr/>
            </p:nvSpPr>
            <p:spPr bwMode="auto">
              <a:xfrm>
                <a:off x="3" y="2394"/>
                <a:ext cx="48" cy="64"/>
              </a:xfrm>
              <a:custGeom>
                <a:avLst/>
                <a:gdLst>
                  <a:gd name="T0" fmla="*/ 18 w 24"/>
                  <a:gd name="T1" fmla="*/ 19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0"/>
                      <a:pt x="4" y="7"/>
                    </a:cubicBezTo>
                    <a:cubicBezTo>
                      <a:pt x="3" y="5"/>
                      <a:pt x="2" y="4"/>
                      <a:pt x="0" y="3"/>
                    </a:cubicBezTo>
                    <a:cubicBezTo>
                      <a:pt x="0" y="27"/>
                      <a:pt x="0" y="27"/>
                      <a:pt x="0" y="27"/>
                    </a:cubicBezTo>
                    <a:cubicBezTo>
                      <a:pt x="2" y="28"/>
                      <a:pt x="3" y="30"/>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6" name="Freeform 917"/>
              <p:cNvSpPr>
                <a:spLocks/>
              </p:cNvSpPr>
              <p:nvPr/>
            </p:nvSpPr>
            <p:spPr bwMode="auto">
              <a:xfrm>
                <a:off x="111"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7" name="Freeform 918"/>
              <p:cNvSpPr>
                <a:spLocks/>
              </p:cNvSpPr>
              <p:nvPr/>
            </p:nvSpPr>
            <p:spPr bwMode="auto">
              <a:xfrm>
                <a:off x="247"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8" name="Freeform 919"/>
              <p:cNvSpPr>
                <a:spLocks/>
              </p:cNvSpPr>
              <p:nvPr/>
            </p:nvSpPr>
            <p:spPr bwMode="auto">
              <a:xfrm>
                <a:off x="385"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9" name="Freeform 920"/>
              <p:cNvSpPr>
                <a:spLocks/>
              </p:cNvSpPr>
              <p:nvPr/>
            </p:nvSpPr>
            <p:spPr bwMode="auto">
              <a:xfrm>
                <a:off x="521"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0" name="Freeform 921"/>
              <p:cNvSpPr>
                <a:spLocks/>
              </p:cNvSpPr>
              <p:nvPr/>
            </p:nvSpPr>
            <p:spPr bwMode="auto">
              <a:xfrm>
                <a:off x="659"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1" name="Freeform 922"/>
              <p:cNvSpPr>
                <a:spLocks/>
              </p:cNvSpPr>
              <p:nvPr/>
            </p:nvSpPr>
            <p:spPr bwMode="auto">
              <a:xfrm>
                <a:off x="797"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2" name="Freeform 923"/>
              <p:cNvSpPr>
                <a:spLocks/>
              </p:cNvSpPr>
              <p:nvPr/>
            </p:nvSpPr>
            <p:spPr bwMode="auto">
              <a:xfrm>
                <a:off x="933" y="2394"/>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3" name="Freeform 924"/>
              <p:cNvSpPr>
                <a:spLocks/>
              </p:cNvSpPr>
              <p:nvPr/>
            </p:nvSpPr>
            <p:spPr bwMode="auto">
              <a:xfrm>
                <a:off x="1070"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4" name="Freeform 925"/>
              <p:cNvSpPr>
                <a:spLocks/>
              </p:cNvSpPr>
              <p:nvPr/>
            </p:nvSpPr>
            <p:spPr bwMode="auto">
              <a:xfrm>
                <a:off x="1206"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5" name="Freeform 926"/>
              <p:cNvSpPr>
                <a:spLocks/>
              </p:cNvSpPr>
              <p:nvPr/>
            </p:nvSpPr>
            <p:spPr bwMode="auto">
              <a:xfrm>
                <a:off x="1344"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6" name="Freeform 927"/>
              <p:cNvSpPr>
                <a:spLocks/>
              </p:cNvSpPr>
              <p:nvPr/>
            </p:nvSpPr>
            <p:spPr bwMode="auto">
              <a:xfrm>
                <a:off x="1480" y="2394"/>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7" name="Freeform 928"/>
              <p:cNvSpPr>
                <a:spLocks/>
              </p:cNvSpPr>
              <p:nvPr/>
            </p:nvSpPr>
            <p:spPr bwMode="auto">
              <a:xfrm>
                <a:off x="1618"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8" name="Freeform 929"/>
              <p:cNvSpPr>
                <a:spLocks/>
              </p:cNvSpPr>
              <p:nvPr/>
            </p:nvSpPr>
            <p:spPr bwMode="auto">
              <a:xfrm>
                <a:off x="1754"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9" name="Freeform 930"/>
              <p:cNvSpPr>
                <a:spLocks/>
              </p:cNvSpPr>
              <p:nvPr/>
            </p:nvSpPr>
            <p:spPr bwMode="auto">
              <a:xfrm>
                <a:off x="1892"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0" name="Freeform 931"/>
              <p:cNvSpPr>
                <a:spLocks/>
              </p:cNvSpPr>
              <p:nvPr/>
            </p:nvSpPr>
            <p:spPr bwMode="auto">
              <a:xfrm>
                <a:off x="2028"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1" name="Freeform 932"/>
              <p:cNvSpPr>
                <a:spLocks/>
              </p:cNvSpPr>
              <p:nvPr/>
            </p:nvSpPr>
            <p:spPr bwMode="auto">
              <a:xfrm>
                <a:off x="2166"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2" name="Freeform 933"/>
              <p:cNvSpPr>
                <a:spLocks/>
              </p:cNvSpPr>
              <p:nvPr/>
            </p:nvSpPr>
            <p:spPr bwMode="auto">
              <a:xfrm>
                <a:off x="2304"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3" name="Freeform 934"/>
              <p:cNvSpPr>
                <a:spLocks/>
              </p:cNvSpPr>
              <p:nvPr/>
            </p:nvSpPr>
            <p:spPr bwMode="auto">
              <a:xfrm>
                <a:off x="2440"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4" name="Freeform 935"/>
              <p:cNvSpPr>
                <a:spLocks/>
              </p:cNvSpPr>
              <p:nvPr/>
            </p:nvSpPr>
            <p:spPr bwMode="auto">
              <a:xfrm>
                <a:off x="2578"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5" name="Freeform 936"/>
              <p:cNvSpPr>
                <a:spLocks/>
              </p:cNvSpPr>
              <p:nvPr/>
            </p:nvSpPr>
            <p:spPr bwMode="auto">
              <a:xfrm>
                <a:off x="2714"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6" name="Freeform 937"/>
              <p:cNvSpPr>
                <a:spLocks/>
              </p:cNvSpPr>
              <p:nvPr/>
            </p:nvSpPr>
            <p:spPr bwMode="auto">
              <a:xfrm>
                <a:off x="2852" y="2394"/>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7" name="Freeform 938"/>
              <p:cNvSpPr>
                <a:spLocks/>
              </p:cNvSpPr>
              <p:nvPr/>
            </p:nvSpPr>
            <p:spPr bwMode="auto">
              <a:xfrm>
                <a:off x="2987" y="2394"/>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8" name="Freeform 939"/>
              <p:cNvSpPr>
                <a:spLocks/>
              </p:cNvSpPr>
              <p:nvPr/>
            </p:nvSpPr>
            <p:spPr bwMode="auto">
              <a:xfrm>
                <a:off x="3125"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9" name="Freeform 940"/>
              <p:cNvSpPr>
                <a:spLocks/>
              </p:cNvSpPr>
              <p:nvPr/>
            </p:nvSpPr>
            <p:spPr bwMode="auto">
              <a:xfrm>
                <a:off x="3261"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0" name="Freeform 941"/>
              <p:cNvSpPr>
                <a:spLocks/>
              </p:cNvSpPr>
              <p:nvPr/>
            </p:nvSpPr>
            <p:spPr bwMode="auto">
              <a:xfrm>
                <a:off x="3399"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1" name="Freeform 942"/>
              <p:cNvSpPr>
                <a:spLocks/>
              </p:cNvSpPr>
              <p:nvPr/>
            </p:nvSpPr>
            <p:spPr bwMode="auto">
              <a:xfrm>
                <a:off x="3535"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2" name="Freeform 943"/>
              <p:cNvSpPr>
                <a:spLocks/>
              </p:cNvSpPr>
              <p:nvPr/>
            </p:nvSpPr>
            <p:spPr bwMode="auto">
              <a:xfrm>
                <a:off x="3673"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3" name="Freeform 944"/>
              <p:cNvSpPr>
                <a:spLocks/>
              </p:cNvSpPr>
              <p:nvPr/>
            </p:nvSpPr>
            <p:spPr bwMode="auto">
              <a:xfrm>
                <a:off x="3811"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4" name="Freeform 945"/>
              <p:cNvSpPr>
                <a:spLocks/>
              </p:cNvSpPr>
              <p:nvPr/>
            </p:nvSpPr>
            <p:spPr bwMode="auto">
              <a:xfrm>
                <a:off x="3947"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5" name="Freeform 946"/>
              <p:cNvSpPr>
                <a:spLocks/>
              </p:cNvSpPr>
              <p:nvPr/>
            </p:nvSpPr>
            <p:spPr bwMode="auto">
              <a:xfrm>
                <a:off x="4085"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6" name="Freeform 947"/>
              <p:cNvSpPr>
                <a:spLocks/>
              </p:cNvSpPr>
              <p:nvPr/>
            </p:nvSpPr>
            <p:spPr bwMode="auto">
              <a:xfrm>
                <a:off x="4221"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7" name="Freeform 948"/>
              <p:cNvSpPr>
                <a:spLocks/>
              </p:cNvSpPr>
              <p:nvPr/>
            </p:nvSpPr>
            <p:spPr bwMode="auto">
              <a:xfrm>
                <a:off x="4359"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8" name="Freeform 949"/>
              <p:cNvSpPr>
                <a:spLocks/>
              </p:cNvSpPr>
              <p:nvPr/>
            </p:nvSpPr>
            <p:spPr bwMode="auto">
              <a:xfrm>
                <a:off x="4495"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9" name="Freeform 950"/>
              <p:cNvSpPr>
                <a:spLocks/>
              </p:cNvSpPr>
              <p:nvPr/>
            </p:nvSpPr>
            <p:spPr bwMode="auto">
              <a:xfrm>
                <a:off x="4633"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0" name="Freeform 951"/>
              <p:cNvSpPr>
                <a:spLocks/>
              </p:cNvSpPr>
              <p:nvPr/>
            </p:nvSpPr>
            <p:spPr bwMode="auto">
              <a:xfrm>
                <a:off x="4769" y="2394"/>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1" name="Freeform 952"/>
              <p:cNvSpPr>
                <a:spLocks/>
              </p:cNvSpPr>
              <p:nvPr/>
            </p:nvSpPr>
            <p:spPr bwMode="auto">
              <a:xfrm>
                <a:off x="4906"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2" name="Freeform 953"/>
              <p:cNvSpPr>
                <a:spLocks/>
              </p:cNvSpPr>
              <p:nvPr/>
            </p:nvSpPr>
            <p:spPr bwMode="auto">
              <a:xfrm>
                <a:off x="5042"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3" name="Freeform 954"/>
              <p:cNvSpPr>
                <a:spLocks/>
              </p:cNvSpPr>
              <p:nvPr/>
            </p:nvSpPr>
            <p:spPr bwMode="auto">
              <a:xfrm>
                <a:off x="5180"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4" name="Freeform 955"/>
              <p:cNvSpPr>
                <a:spLocks/>
              </p:cNvSpPr>
              <p:nvPr/>
            </p:nvSpPr>
            <p:spPr bwMode="auto">
              <a:xfrm>
                <a:off x="5318"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5" name="Freeform 956"/>
              <p:cNvSpPr>
                <a:spLocks/>
              </p:cNvSpPr>
              <p:nvPr/>
            </p:nvSpPr>
            <p:spPr bwMode="auto">
              <a:xfrm>
                <a:off x="5454"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6" name="Freeform 957"/>
              <p:cNvSpPr>
                <a:spLocks/>
              </p:cNvSpPr>
              <p:nvPr/>
            </p:nvSpPr>
            <p:spPr bwMode="auto">
              <a:xfrm>
                <a:off x="5592"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7" name="Freeform 958"/>
              <p:cNvSpPr>
                <a:spLocks/>
              </p:cNvSpPr>
              <p:nvPr/>
            </p:nvSpPr>
            <p:spPr bwMode="auto">
              <a:xfrm>
                <a:off x="43"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8" name="Freeform 959"/>
              <p:cNvSpPr>
                <a:spLocks/>
              </p:cNvSpPr>
              <p:nvPr/>
            </p:nvSpPr>
            <p:spPr bwMode="auto">
              <a:xfrm>
                <a:off x="179"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3" name="Group 1161"/>
            <p:cNvGrpSpPr>
              <a:grpSpLocks/>
            </p:cNvGrpSpPr>
            <p:nvPr/>
          </p:nvGrpSpPr>
          <p:grpSpPr bwMode="auto">
            <a:xfrm>
              <a:off x="3" y="2528"/>
              <a:ext cx="5735" cy="596"/>
              <a:chOff x="3" y="2528"/>
              <a:chExt cx="5735" cy="596"/>
            </a:xfrm>
            <a:grpFill/>
          </p:grpSpPr>
          <p:sp>
            <p:nvSpPr>
              <p:cNvPr id="939" name="Freeform 961"/>
              <p:cNvSpPr>
                <a:spLocks/>
              </p:cNvSpPr>
              <p:nvPr/>
            </p:nvSpPr>
            <p:spPr bwMode="auto">
              <a:xfrm>
                <a:off x="317"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0" name="Freeform 962"/>
              <p:cNvSpPr>
                <a:spLocks/>
              </p:cNvSpPr>
              <p:nvPr/>
            </p:nvSpPr>
            <p:spPr bwMode="auto">
              <a:xfrm>
                <a:off x="455" y="252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1" name="Freeform 963"/>
              <p:cNvSpPr>
                <a:spLocks/>
              </p:cNvSpPr>
              <p:nvPr/>
            </p:nvSpPr>
            <p:spPr bwMode="auto">
              <a:xfrm>
                <a:off x="591"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2" name="Freeform 964"/>
              <p:cNvSpPr>
                <a:spLocks/>
              </p:cNvSpPr>
              <p:nvPr/>
            </p:nvSpPr>
            <p:spPr bwMode="auto">
              <a:xfrm>
                <a:off x="729"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3" name="Freeform 965"/>
              <p:cNvSpPr>
                <a:spLocks/>
              </p:cNvSpPr>
              <p:nvPr/>
            </p:nvSpPr>
            <p:spPr bwMode="auto">
              <a:xfrm>
                <a:off x="865"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4" name="Freeform 966"/>
              <p:cNvSpPr>
                <a:spLocks/>
              </p:cNvSpPr>
              <p:nvPr/>
            </p:nvSpPr>
            <p:spPr bwMode="auto">
              <a:xfrm>
                <a:off x="1003" y="2528"/>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5" name="Freeform 967"/>
              <p:cNvSpPr>
                <a:spLocks/>
              </p:cNvSpPr>
              <p:nvPr/>
            </p:nvSpPr>
            <p:spPr bwMode="auto">
              <a:xfrm>
                <a:off x="1138"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6" name="Freeform 968"/>
              <p:cNvSpPr>
                <a:spLocks/>
              </p:cNvSpPr>
              <p:nvPr/>
            </p:nvSpPr>
            <p:spPr bwMode="auto">
              <a:xfrm>
                <a:off x="1276"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7" name="Freeform 969"/>
              <p:cNvSpPr>
                <a:spLocks/>
              </p:cNvSpPr>
              <p:nvPr/>
            </p:nvSpPr>
            <p:spPr bwMode="auto">
              <a:xfrm>
                <a:off x="1412"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8" name="Freeform 970"/>
              <p:cNvSpPr>
                <a:spLocks/>
              </p:cNvSpPr>
              <p:nvPr/>
            </p:nvSpPr>
            <p:spPr bwMode="auto">
              <a:xfrm>
                <a:off x="1550"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9" name="Freeform 971"/>
              <p:cNvSpPr>
                <a:spLocks/>
              </p:cNvSpPr>
              <p:nvPr/>
            </p:nvSpPr>
            <p:spPr bwMode="auto">
              <a:xfrm>
                <a:off x="1686"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0" name="Freeform 972"/>
              <p:cNvSpPr>
                <a:spLocks/>
              </p:cNvSpPr>
              <p:nvPr/>
            </p:nvSpPr>
            <p:spPr bwMode="auto">
              <a:xfrm>
                <a:off x="1824"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1" name="Freeform 973"/>
              <p:cNvSpPr>
                <a:spLocks/>
              </p:cNvSpPr>
              <p:nvPr/>
            </p:nvSpPr>
            <p:spPr bwMode="auto">
              <a:xfrm>
                <a:off x="1962" y="252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2" name="Freeform 974"/>
              <p:cNvSpPr>
                <a:spLocks/>
              </p:cNvSpPr>
              <p:nvPr/>
            </p:nvSpPr>
            <p:spPr bwMode="auto">
              <a:xfrm>
                <a:off x="2098"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3" name="Freeform 975"/>
              <p:cNvSpPr>
                <a:spLocks/>
              </p:cNvSpPr>
              <p:nvPr/>
            </p:nvSpPr>
            <p:spPr bwMode="auto">
              <a:xfrm>
                <a:off x="2236"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4" name="Freeform 976"/>
              <p:cNvSpPr>
                <a:spLocks/>
              </p:cNvSpPr>
              <p:nvPr/>
            </p:nvSpPr>
            <p:spPr bwMode="auto">
              <a:xfrm>
                <a:off x="2372"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5" name="Freeform 977"/>
              <p:cNvSpPr>
                <a:spLocks/>
              </p:cNvSpPr>
              <p:nvPr/>
            </p:nvSpPr>
            <p:spPr bwMode="auto">
              <a:xfrm>
                <a:off x="2510"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6" name="Freeform 978"/>
              <p:cNvSpPr>
                <a:spLocks/>
              </p:cNvSpPr>
              <p:nvPr/>
            </p:nvSpPr>
            <p:spPr bwMode="auto">
              <a:xfrm>
                <a:off x="2646"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7" name="Freeform 979"/>
              <p:cNvSpPr>
                <a:spLocks/>
              </p:cNvSpPr>
              <p:nvPr/>
            </p:nvSpPr>
            <p:spPr bwMode="auto">
              <a:xfrm>
                <a:off x="2784"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8" name="Freeform 980"/>
              <p:cNvSpPr>
                <a:spLocks/>
              </p:cNvSpPr>
              <p:nvPr/>
            </p:nvSpPr>
            <p:spPr bwMode="auto">
              <a:xfrm>
                <a:off x="2920" y="2528"/>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9" name="Freeform 981"/>
              <p:cNvSpPr>
                <a:spLocks/>
              </p:cNvSpPr>
              <p:nvPr/>
            </p:nvSpPr>
            <p:spPr bwMode="auto">
              <a:xfrm>
                <a:off x="3057"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0" name="Freeform 982"/>
              <p:cNvSpPr>
                <a:spLocks/>
              </p:cNvSpPr>
              <p:nvPr/>
            </p:nvSpPr>
            <p:spPr bwMode="auto">
              <a:xfrm>
                <a:off x="3193"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1" name="Freeform 983"/>
              <p:cNvSpPr>
                <a:spLocks/>
              </p:cNvSpPr>
              <p:nvPr/>
            </p:nvSpPr>
            <p:spPr bwMode="auto">
              <a:xfrm>
                <a:off x="3331"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2" name="Freeform 984"/>
              <p:cNvSpPr>
                <a:spLocks/>
              </p:cNvSpPr>
              <p:nvPr/>
            </p:nvSpPr>
            <p:spPr bwMode="auto">
              <a:xfrm>
                <a:off x="3469" y="252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3" name="Freeform 985"/>
              <p:cNvSpPr>
                <a:spLocks/>
              </p:cNvSpPr>
              <p:nvPr/>
            </p:nvSpPr>
            <p:spPr bwMode="auto">
              <a:xfrm>
                <a:off x="3605"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4" name="Freeform 986"/>
              <p:cNvSpPr>
                <a:spLocks/>
              </p:cNvSpPr>
              <p:nvPr/>
            </p:nvSpPr>
            <p:spPr bwMode="auto">
              <a:xfrm>
                <a:off x="3743"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5" name="Freeform 987"/>
              <p:cNvSpPr>
                <a:spLocks/>
              </p:cNvSpPr>
              <p:nvPr/>
            </p:nvSpPr>
            <p:spPr bwMode="auto">
              <a:xfrm>
                <a:off x="3879"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6" name="Freeform 988"/>
              <p:cNvSpPr>
                <a:spLocks/>
              </p:cNvSpPr>
              <p:nvPr/>
            </p:nvSpPr>
            <p:spPr bwMode="auto">
              <a:xfrm>
                <a:off x="4017"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7" name="Freeform 989"/>
              <p:cNvSpPr>
                <a:spLocks/>
              </p:cNvSpPr>
              <p:nvPr/>
            </p:nvSpPr>
            <p:spPr bwMode="auto">
              <a:xfrm>
                <a:off x="4153"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8" name="Freeform 990"/>
              <p:cNvSpPr>
                <a:spLocks/>
              </p:cNvSpPr>
              <p:nvPr/>
            </p:nvSpPr>
            <p:spPr bwMode="auto">
              <a:xfrm>
                <a:off x="4291"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9" name="Freeform 991"/>
              <p:cNvSpPr>
                <a:spLocks/>
              </p:cNvSpPr>
              <p:nvPr/>
            </p:nvSpPr>
            <p:spPr bwMode="auto">
              <a:xfrm>
                <a:off x="4427"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0" name="Freeform 992"/>
              <p:cNvSpPr>
                <a:spLocks/>
              </p:cNvSpPr>
              <p:nvPr/>
            </p:nvSpPr>
            <p:spPr bwMode="auto">
              <a:xfrm>
                <a:off x="4565"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1" name="Freeform 993"/>
              <p:cNvSpPr>
                <a:spLocks/>
              </p:cNvSpPr>
              <p:nvPr/>
            </p:nvSpPr>
            <p:spPr bwMode="auto">
              <a:xfrm>
                <a:off x="4701"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2" name="Freeform 994"/>
              <p:cNvSpPr>
                <a:spLocks/>
              </p:cNvSpPr>
              <p:nvPr/>
            </p:nvSpPr>
            <p:spPr bwMode="auto">
              <a:xfrm>
                <a:off x="4839" y="2528"/>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3" name="Freeform 995"/>
              <p:cNvSpPr>
                <a:spLocks/>
              </p:cNvSpPr>
              <p:nvPr/>
            </p:nvSpPr>
            <p:spPr bwMode="auto">
              <a:xfrm>
                <a:off x="4976" y="252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4" name="Freeform 996"/>
              <p:cNvSpPr>
                <a:spLocks/>
              </p:cNvSpPr>
              <p:nvPr/>
            </p:nvSpPr>
            <p:spPr bwMode="auto">
              <a:xfrm>
                <a:off x="5112"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5" name="Freeform 997"/>
              <p:cNvSpPr>
                <a:spLocks/>
              </p:cNvSpPr>
              <p:nvPr/>
            </p:nvSpPr>
            <p:spPr bwMode="auto">
              <a:xfrm>
                <a:off x="5250"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6" name="Freeform 998"/>
              <p:cNvSpPr>
                <a:spLocks/>
              </p:cNvSpPr>
              <p:nvPr/>
            </p:nvSpPr>
            <p:spPr bwMode="auto">
              <a:xfrm>
                <a:off x="5386"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7" name="Freeform 999"/>
              <p:cNvSpPr>
                <a:spLocks/>
              </p:cNvSpPr>
              <p:nvPr/>
            </p:nvSpPr>
            <p:spPr bwMode="auto">
              <a:xfrm>
                <a:off x="5524"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8" name="Freeform 1000"/>
              <p:cNvSpPr>
                <a:spLocks/>
              </p:cNvSpPr>
              <p:nvPr/>
            </p:nvSpPr>
            <p:spPr bwMode="auto">
              <a:xfrm>
                <a:off x="5660"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9" name="Freeform 1001"/>
              <p:cNvSpPr>
                <a:spLocks/>
              </p:cNvSpPr>
              <p:nvPr/>
            </p:nvSpPr>
            <p:spPr bwMode="auto">
              <a:xfrm>
                <a:off x="3" y="2660"/>
                <a:ext cx="48" cy="64"/>
              </a:xfrm>
              <a:custGeom>
                <a:avLst/>
                <a:gdLst>
                  <a:gd name="T0" fmla="*/ 18 w 24"/>
                  <a:gd name="T1" fmla="*/ 19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1"/>
                      <a:pt x="4" y="7"/>
                    </a:cubicBezTo>
                    <a:cubicBezTo>
                      <a:pt x="3" y="5"/>
                      <a:pt x="2" y="4"/>
                      <a:pt x="0" y="3"/>
                    </a:cubicBezTo>
                    <a:cubicBezTo>
                      <a:pt x="0" y="27"/>
                      <a:pt x="0" y="27"/>
                      <a:pt x="0" y="27"/>
                    </a:cubicBezTo>
                    <a:cubicBezTo>
                      <a:pt x="2" y="28"/>
                      <a:pt x="3" y="30"/>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0" name="Freeform 1002"/>
              <p:cNvSpPr>
                <a:spLocks/>
              </p:cNvSpPr>
              <p:nvPr/>
            </p:nvSpPr>
            <p:spPr bwMode="auto">
              <a:xfrm>
                <a:off x="111"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1" name="Freeform 1003"/>
              <p:cNvSpPr>
                <a:spLocks/>
              </p:cNvSpPr>
              <p:nvPr/>
            </p:nvSpPr>
            <p:spPr bwMode="auto">
              <a:xfrm>
                <a:off x="247"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2" name="Freeform 1004"/>
              <p:cNvSpPr>
                <a:spLocks/>
              </p:cNvSpPr>
              <p:nvPr/>
            </p:nvSpPr>
            <p:spPr bwMode="auto">
              <a:xfrm>
                <a:off x="385"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3" name="Freeform 1005"/>
              <p:cNvSpPr>
                <a:spLocks/>
              </p:cNvSpPr>
              <p:nvPr/>
            </p:nvSpPr>
            <p:spPr bwMode="auto">
              <a:xfrm>
                <a:off x="521"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4" name="Freeform 1006"/>
              <p:cNvSpPr>
                <a:spLocks/>
              </p:cNvSpPr>
              <p:nvPr/>
            </p:nvSpPr>
            <p:spPr bwMode="auto">
              <a:xfrm>
                <a:off x="659"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5" name="Freeform 1007"/>
              <p:cNvSpPr>
                <a:spLocks/>
              </p:cNvSpPr>
              <p:nvPr/>
            </p:nvSpPr>
            <p:spPr bwMode="auto">
              <a:xfrm>
                <a:off x="797"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6" name="Freeform 1008"/>
              <p:cNvSpPr>
                <a:spLocks/>
              </p:cNvSpPr>
              <p:nvPr/>
            </p:nvSpPr>
            <p:spPr bwMode="auto">
              <a:xfrm>
                <a:off x="933" y="2660"/>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7" name="Freeform 1009"/>
              <p:cNvSpPr>
                <a:spLocks/>
              </p:cNvSpPr>
              <p:nvPr/>
            </p:nvSpPr>
            <p:spPr bwMode="auto">
              <a:xfrm>
                <a:off x="1070"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8" name="Freeform 1010"/>
              <p:cNvSpPr>
                <a:spLocks/>
              </p:cNvSpPr>
              <p:nvPr/>
            </p:nvSpPr>
            <p:spPr bwMode="auto">
              <a:xfrm>
                <a:off x="1206"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9" name="Freeform 1011"/>
              <p:cNvSpPr>
                <a:spLocks/>
              </p:cNvSpPr>
              <p:nvPr/>
            </p:nvSpPr>
            <p:spPr bwMode="auto">
              <a:xfrm>
                <a:off x="1344"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0" name="Freeform 1012"/>
              <p:cNvSpPr>
                <a:spLocks/>
              </p:cNvSpPr>
              <p:nvPr/>
            </p:nvSpPr>
            <p:spPr bwMode="auto">
              <a:xfrm>
                <a:off x="1480" y="2660"/>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1" name="Freeform 1013"/>
              <p:cNvSpPr>
                <a:spLocks/>
              </p:cNvSpPr>
              <p:nvPr/>
            </p:nvSpPr>
            <p:spPr bwMode="auto">
              <a:xfrm>
                <a:off x="1618"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2" name="Freeform 1014"/>
              <p:cNvSpPr>
                <a:spLocks/>
              </p:cNvSpPr>
              <p:nvPr/>
            </p:nvSpPr>
            <p:spPr bwMode="auto">
              <a:xfrm>
                <a:off x="1754"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3" name="Freeform 1015"/>
              <p:cNvSpPr>
                <a:spLocks/>
              </p:cNvSpPr>
              <p:nvPr/>
            </p:nvSpPr>
            <p:spPr bwMode="auto">
              <a:xfrm>
                <a:off x="1892"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4" name="Freeform 1016"/>
              <p:cNvSpPr>
                <a:spLocks/>
              </p:cNvSpPr>
              <p:nvPr/>
            </p:nvSpPr>
            <p:spPr bwMode="auto">
              <a:xfrm>
                <a:off x="2028"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5" name="Freeform 1017"/>
              <p:cNvSpPr>
                <a:spLocks/>
              </p:cNvSpPr>
              <p:nvPr/>
            </p:nvSpPr>
            <p:spPr bwMode="auto">
              <a:xfrm>
                <a:off x="2166"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6" name="Freeform 1018"/>
              <p:cNvSpPr>
                <a:spLocks/>
              </p:cNvSpPr>
              <p:nvPr/>
            </p:nvSpPr>
            <p:spPr bwMode="auto">
              <a:xfrm>
                <a:off x="2304"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7" name="Freeform 1019"/>
              <p:cNvSpPr>
                <a:spLocks/>
              </p:cNvSpPr>
              <p:nvPr/>
            </p:nvSpPr>
            <p:spPr bwMode="auto">
              <a:xfrm>
                <a:off x="2440"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8" name="Freeform 1020"/>
              <p:cNvSpPr>
                <a:spLocks/>
              </p:cNvSpPr>
              <p:nvPr/>
            </p:nvSpPr>
            <p:spPr bwMode="auto">
              <a:xfrm>
                <a:off x="2578"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9" name="Freeform 1021"/>
              <p:cNvSpPr>
                <a:spLocks/>
              </p:cNvSpPr>
              <p:nvPr/>
            </p:nvSpPr>
            <p:spPr bwMode="auto">
              <a:xfrm>
                <a:off x="2714"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0" name="Freeform 1022"/>
              <p:cNvSpPr>
                <a:spLocks/>
              </p:cNvSpPr>
              <p:nvPr/>
            </p:nvSpPr>
            <p:spPr bwMode="auto">
              <a:xfrm>
                <a:off x="2852" y="2660"/>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1" name="Freeform 1023"/>
              <p:cNvSpPr>
                <a:spLocks/>
              </p:cNvSpPr>
              <p:nvPr/>
            </p:nvSpPr>
            <p:spPr bwMode="auto">
              <a:xfrm>
                <a:off x="2987" y="2660"/>
                <a:ext cx="78" cy="64"/>
              </a:xfrm>
              <a:custGeom>
                <a:avLst/>
                <a:gdLst>
                  <a:gd name="T0" fmla="*/ 19 w 39"/>
                  <a:gd name="T1" fmla="*/ 7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2" name="Freeform 1024"/>
              <p:cNvSpPr>
                <a:spLocks/>
              </p:cNvSpPr>
              <p:nvPr/>
            </p:nvSpPr>
            <p:spPr bwMode="auto">
              <a:xfrm>
                <a:off x="3125"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3" name="Freeform 1025"/>
              <p:cNvSpPr>
                <a:spLocks/>
              </p:cNvSpPr>
              <p:nvPr/>
            </p:nvSpPr>
            <p:spPr bwMode="auto">
              <a:xfrm>
                <a:off x="3261"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4" name="Freeform 1026"/>
              <p:cNvSpPr>
                <a:spLocks/>
              </p:cNvSpPr>
              <p:nvPr/>
            </p:nvSpPr>
            <p:spPr bwMode="auto">
              <a:xfrm>
                <a:off x="3399"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5" name="Freeform 1027"/>
              <p:cNvSpPr>
                <a:spLocks/>
              </p:cNvSpPr>
              <p:nvPr/>
            </p:nvSpPr>
            <p:spPr bwMode="auto">
              <a:xfrm>
                <a:off x="3535"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6" name="Freeform 1028"/>
              <p:cNvSpPr>
                <a:spLocks/>
              </p:cNvSpPr>
              <p:nvPr/>
            </p:nvSpPr>
            <p:spPr bwMode="auto">
              <a:xfrm>
                <a:off x="3673"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7" name="Freeform 1029"/>
              <p:cNvSpPr>
                <a:spLocks/>
              </p:cNvSpPr>
              <p:nvPr/>
            </p:nvSpPr>
            <p:spPr bwMode="auto">
              <a:xfrm>
                <a:off x="3811"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8" name="Freeform 1030"/>
              <p:cNvSpPr>
                <a:spLocks/>
              </p:cNvSpPr>
              <p:nvPr/>
            </p:nvSpPr>
            <p:spPr bwMode="auto">
              <a:xfrm>
                <a:off x="3947"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9" name="Freeform 1031"/>
              <p:cNvSpPr>
                <a:spLocks/>
              </p:cNvSpPr>
              <p:nvPr/>
            </p:nvSpPr>
            <p:spPr bwMode="auto">
              <a:xfrm>
                <a:off x="4085"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0" name="Freeform 1032"/>
              <p:cNvSpPr>
                <a:spLocks/>
              </p:cNvSpPr>
              <p:nvPr/>
            </p:nvSpPr>
            <p:spPr bwMode="auto">
              <a:xfrm>
                <a:off x="4221"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1" name="Freeform 1033"/>
              <p:cNvSpPr>
                <a:spLocks/>
              </p:cNvSpPr>
              <p:nvPr/>
            </p:nvSpPr>
            <p:spPr bwMode="auto">
              <a:xfrm>
                <a:off x="4359"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2" name="Freeform 1034"/>
              <p:cNvSpPr>
                <a:spLocks/>
              </p:cNvSpPr>
              <p:nvPr/>
            </p:nvSpPr>
            <p:spPr bwMode="auto">
              <a:xfrm>
                <a:off x="4495"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3" name="Freeform 1035"/>
              <p:cNvSpPr>
                <a:spLocks/>
              </p:cNvSpPr>
              <p:nvPr/>
            </p:nvSpPr>
            <p:spPr bwMode="auto">
              <a:xfrm>
                <a:off x="4633"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4" name="Freeform 1036"/>
              <p:cNvSpPr>
                <a:spLocks/>
              </p:cNvSpPr>
              <p:nvPr/>
            </p:nvSpPr>
            <p:spPr bwMode="auto">
              <a:xfrm>
                <a:off x="4769" y="2660"/>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5" name="Freeform 1037"/>
              <p:cNvSpPr>
                <a:spLocks/>
              </p:cNvSpPr>
              <p:nvPr/>
            </p:nvSpPr>
            <p:spPr bwMode="auto">
              <a:xfrm>
                <a:off x="4906"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6" name="Freeform 1038"/>
              <p:cNvSpPr>
                <a:spLocks/>
              </p:cNvSpPr>
              <p:nvPr/>
            </p:nvSpPr>
            <p:spPr bwMode="auto">
              <a:xfrm>
                <a:off x="5042"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7" name="Freeform 1039"/>
              <p:cNvSpPr>
                <a:spLocks/>
              </p:cNvSpPr>
              <p:nvPr/>
            </p:nvSpPr>
            <p:spPr bwMode="auto">
              <a:xfrm>
                <a:off x="5180"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8" name="Freeform 1040"/>
              <p:cNvSpPr>
                <a:spLocks/>
              </p:cNvSpPr>
              <p:nvPr/>
            </p:nvSpPr>
            <p:spPr bwMode="auto">
              <a:xfrm>
                <a:off x="5318"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9" name="Freeform 1041"/>
              <p:cNvSpPr>
                <a:spLocks/>
              </p:cNvSpPr>
              <p:nvPr/>
            </p:nvSpPr>
            <p:spPr bwMode="auto">
              <a:xfrm>
                <a:off x="5454"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0" name="Freeform 1042"/>
              <p:cNvSpPr>
                <a:spLocks/>
              </p:cNvSpPr>
              <p:nvPr/>
            </p:nvSpPr>
            <p:spPr bwMode="auto">
              <a:xfrm>
                <a:off x="5592"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1" name="Freeform 1043"/>
              <p:cNvSpPr>
                <a:spLocks/>
              </p:cNvSpPr>
              <p:nvPr/>
            </p:nvSpPr>
            <p:spPr bwMode="auto">
              <a:xfrm>
                <a:off x="43"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2" name="Freeform 1044"/>
              <p:cNvSpPr>
                <a:spLocks/>
              </p:cNvSpPr>
              <p:nvPr/>
            </p:nvSpPr>
            <p:spPr bwMode="auto">
              <a:xfrm>
                <a:off x="179"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3" name="Freeform 1045"/>
              <p:cNvSpPr>
                <a:spLocks/>
              </p:cNvSpPr>
              <p:nvPr/>
            </p:nvSpPr>
            <p:spPr bwMode="auto">
              <a:xfrm>
                <a:off x="317"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4" name="Freeform 1046"/>
              <p:cNvSpPr>
                <a:spLocks/>
              </p:cNvSpPr>
              <p:nvPr/>
            </p:nvSpPr>
            <p:spPr bwMode="auto">
              <a:xfrm>
                <a:off x="455" y="279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5" name="Freeform 1047"/>
              <p:cNvSpPr>
                <a:spLocks/>
              </p:cNvSpPr>
              <p:nvPr/>
            </p:nvSpPr>
            <p:spPr bwMode="auto">
              <a:xfrm>
                <a:off x="591"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6" name="Freeform 1048"/>
              <p:cNvSpPr>
                <a:spLocks/>
              </p:cNvSpPr>
              <p:nvPr/>
            </p:nvSpPr>
            <p:spPr bwMode="auto">
              <a:xfrm>
                <a:off x="729"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7" name="Freeform 1049"/>
              <p:cNvSpPr>
                <a:spLocks/>
              </p:cNvSpPr>
              <p:nvPr/>
            </p:nvSpPr>
            <p:spPr bwMode="auto">
              <a:xfrm>
                <a:off x="865"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8" name="Freeform 1050"/>
              <p:cNvSpPr>
                <a:spLocks/>
              </p:cNvSpPr>
              <p:nvPr/>
            </p:nvSpPr>
            <p:spPr bwMode="auto">
              <a:xfrm>
                <a:off x="1003" y="2794"/>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9" name="Freeform 1051"/>
              <p:cNvSpPr>
                <a:spLocks/>
              </p:cNvSpPr>
              <p:nvPr/>
            </p:nvSpPr>
            <p:spPr bwMode="auto">
              <a:xfrm>
                <a:off x="1138"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0" name="Freeform 1052"/>
              <p:cNvSpPr>
                <a:spLocks/>
              </p:cNvSpPr>
              <p:nvPr/>
            </p:nvSpPr>
            <p:spPr bwMode="auto">
              <a:xfrm>
                <a:off x="1276"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1" name="Freeform 1053"/>
              <p:cNvSpPr>
                <a:spLocks/>
              </p:cNvSpPr>
              <p:nvPr/>
            </p:nvSpPr>
            <p:spPr bwMode="auto">
              <a:xfrm>
                <a:off x="1412"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2" name="Freeform 1054"/>
              <p:cNvSpPr>
                <a:spLocks/>
              </p:cNvSpPr>
              <p:nvPr/>
            </p:nvSpPr>
            <p:spPr bwMode="auto">
              <a:xfrm>
                <a:off x="1550"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3" name="Freeform 1055"/>
              <p:cNvSpPr>
                <a:spLocks/>
              </p:cNvSpPr>
              <p:nvPr/>
            </p:nvSpPr>
            <p:spPr bwMode="auto">
              <a:xfrm>
                <a:off x="1686"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4" name="Freeform 1056"/>
              <p:cNvSpPr>
                <a:spLocks/>
              </p:cNvSpPr>
              <p:nvPr/>
            </p:nvSpPr>
            <p:spPr bwMode="auto">
              <a:xfrm>
                <a:off x="1824"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5" name="Freeform 1057"/>
              <p:cNvSpPr>
                <a:spLocks/>
              </p:cNvSpPr>
              <p:nvPr/>
            </p:nvSpPr>
            <p:spPr bwMode="auto">
              <a:xfrm>
                <a:off x="1962" y="279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6" name="Freeform 1058"/>
              <p:cNvSpPr>
                <a:spLocks/>
              </p:cNvSpPr>
              <p:nvPr/>
            </p:nvSpPr>
            <p:spPr bwMode="auto">
              <a:xfrm>
                <a:off x="2098"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7" name="Freeform 1059"/>
              <p:cNvSpPr>
                <a:spLocks/>
              </p:cNvSpPr>
              <p:nvPr/>
            </p:nvSpPr>
            <p:spPr bwMode="auto">
              <a:xfrm>
                <a:off x="2236"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8" name="Freeform 1060"/>
              <p:cNvSpPr>
                <a:spLocks/>
              </p:cNvSpPr>
              <p:nvPr/>
            </p:nvSpPr>
            <p:spPr bwMode="auto">
              <a:xfrm>
                <a:off x="2372"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9" name="Freeform 1061"/>
              <p:cNvSpPr>
                <a:spLocks/>
              </p:cNvSpPr>
              <p:nvPr/>
            </p:nvSpPr>
            <p:spPr bwMode="auto">
              <a:xfrm>
                <a:off x="2510"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0" name="Freeform 1062"/>
              <p:cNvSpPr>
                <a:spLocks/>
              </p:cNvSpPr>
              <p:nvPr/>
            </p:nvSpPr>
            <p:spPr bwMode="auto">
              <a:xfrm>
                <a:off x="2646"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1" name="Freeform 1063"/>
              <p:cNvSpPr>
                <a:spLocks/>
              </p:cNvSpPr>
              <p:nvPr/>
            </p:nvSpPr>
            <p:spPr bwMode="auto">
              <a:xfrm>
                <a:off x="2784"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2" name="Freeform 1064"/>
              <p:cNvSpPr>
                <a:spLocks/>
              </p:cNvSpPr>
              <p:nvPr/>
            </p:nvSpPr>
            <p:spPr bwMode="auto">
              <a:xfrm>
                <a:off x="2920" y="2794"/>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3" name="Freeform 1065"/>
              <p:cNvSpPr>
                <a:spLocks/>
              </p:cNvSpPr>
              <p:nvPr/>
            </p:nvSpPr>
            <p:spPr bwMode="auto">
              <a:xfrm>
                <a:off x="3057"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4" name="Freeform 1066"/>
              <p:cNvSpPr>
                <a:spLocks/>
              </p:cNvSpPr>
              <p:nvPr/>
            </p:nvSpPr>
            <p:spPr bwMode="auto">
              <a:xfrm>
                <a:off x="3193"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5" name="Freeform 1067"/>
              <p:cNvSpPr>
                <a:spLocks/>
              </p:cNvSpPr>
              <p:nvPr/>
            </p:nvSpPr>
            <p:spPr bwMode="auto">
              <a:xfrm>
                <a:off x="3331"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6" name="Freeform 1068"/>
              <p:cNvSpPr>
                <a:spLocks/>
              </p:cNvSpPr>
              <p:nvPr/>
            </p:nvSpPr>
            <p:spPr bwMode="auto">
              <a:xfrm>
                <a:off x="3469" y="279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7" name="Freeform 1069"/>
              <p:cNvSpPr>
                <a:spLocks/>
              </p:cNvSpPr>
              <p:nvPr/>
            </p:nvSpPr>
            <p:spPr bwMode="auto">
              <a:xfrm>
                <a:off x="3605"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8" name="Freeform 1070"/>
              <p:cNvSpPr>
                <a:spLocks/>
              </p:cNvSpPr>
              <p:nvPr/>
            </p:nvSpPr>
            <p:spPr bwMode="auto">
              <a:xfrm>
                <a:off x="3743"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9" name="Freeform 1071"/>
              <p:cNvSpPr>
                <a:spLocks/>
              </p:cNvSpPr>
              <p:nvPr/>
            </p:nvSpPr>
            <p:spPr bwMode="auto">
              <a:xfrm>
                <a:off x="3879"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0" name="Freeform 1072"/>
              <p:cNvSpPr>
                <a:spLocks/>
              </p:cNvSpPr>
              <p:nvPr/>
            </p:nvSpPr>
            <p:spPr bwMode="auto">
              <a:xfrm>
                <a:off x="4017"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1" name="Freeform 1073"/>
              <p:cNvSpPr>
                <a:spLocks/>
              </p:cNvSpPr>
              <p:nvPr/>
            </p:nvSpPr>
            <p:spPr bwMode="auto">
              <a:xfrm>
                <a:off x="4153"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2" name="Freeform 1074"/>
              <p:cNvSpPr>
                <a:spLocks/>
              </p:cNvSpPr>
              <p:nvPr/>
            </p:nvSpPr>
            <p:spPr bwMode="auto">
              <a:xfrm>
                <a:off x="4291"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3" name="Freeform 1075"/>
              <p:cNvSpPr>
                <a:spLocks/>
              </p:cNvSpPr>
              <p:nvPr/>
            </p:nvSpPr>
            <p:spPr bwMode="auto">
              <a:xfrm>
                <a:off x="4427"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4" name="Freeform 1076"/>
              <p:cNvSpPr>
                <a:spLocks/>
              </p:cNvSpPr>
              <p:nvPr/>
            </p:nvSpPr>
            <p:spPr bwMode="auto">
              <a:xfrm>
                <a:off x="4565"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5" name="Freeform 1077"/>
              <p:cNvSpPr>
                <a:spLocks/>
              </p:cNvSpPr>
              <p:nvPr/>
            </p:nvSpPr>
            <p:spPr bwMode="auto">
              <a:xfrm>
                <a:off x="4701"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6" name="Freeform 1078"/>
              <p:cNvSpPr>
                <a:spLocks/>
              </p:cNvSpPr>
              <p:nvPr/>
            </p:nvSpPr>
            <p:spPr bwMode="auto">
              <a:xfrm>
                <a:off x="4839" y="2794"/>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7" name="Freeform 1079"/>
              <p:cNvSpPr>
                <a:spLocks/>
              </p:cNvSpPr>
              <p:nvPr/>
            </p:nvSpPr>
            <p:spPr bwMode="auto">
              <a:xfrm>
                <a:off x="4976" y="279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8" name="Freeform 1080"/>
              <p:cNvSpPr>
                <a:spLocks/>
              </p:cNvSpPr>
              <p:nvPr/>
            </p:nvSpPr>
            <p:spPr bwMode="auto">
              <a:xfrm>
                <a:off x="5112"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9" name="Freeform 1081"/>
              <p:cNvSpPr>
                <a:spLocks/>
              </p:cNvSpPr>
              <p:nvPr/>
            </p:nvSpPr>
            <p:spPr bwMode="auto">
              <a:xfrm>
                <a:off x="5250"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0" name="Freeform 1082"/>
              <p:cNvSpPr>
                <a:spLocks/>
              </p:cNvSpPr>
              <p:nvPr/>
            </p:nvSpPr>
            <p:spPr bwMode="auto">
              <a:xfrm>
                <a:off x="5386"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1" name="Freeform 1083"/>
              <p:cNvSpPr>
                <a:spLocks/>
              </p:cNvSpPr>
              <p:nvPr/>
            </p:nvSpPr>
            <p:spPr bwMode="auto">
              <a:xfrm>
                <a:off x="5524"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2" name="Freeform 1084"/>
              <p:cNvSpPr>
                <a:spLocks/>
              </p:cNvSpPr>
              <p:nvPr/>
            </p:nvSpPr>
            <p:spPr bwMode="auto">
              <a:xfrm>
                <a:off x="5660"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3" name="Freeform 1085"/>
              <p:cNvSpPr>
                <a:spLocks/>
              </p:cNvSpPr>
              <p:nvPr/>
            </p:nvSpPr>
            <p:spPr bwMode="auto">
              <a:xfrm>
                <a:off x="3" y="2926"/>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4" name="Freeform 1086"/>
              <p:cNvSpPr>
                <a:spLocks/>
              </p:cNvSpPr>
              <p:nvPr/>
            </p:nvSpPr>
            <p:spPr bwMode="auto">
              <a:xfrm>
                <a:off x="111"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5" name="Freeform 1087"/>
              <p:cNvSpPr>
                <a:spLocks/>
              </p:cNvSpPr>
              <p:nvPr/>
            </p:nvSpPr>
            <p:spPr bwMode="auto">
              <a:xfrm>
                <a:off x="247"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6" name="Freeform 1088"/>
              <p:cNvSpPr>
                <a:spLocks/>
              </p:cNvSpPr>
              <p:nvPr/>
            </p:nvSpPr>
            <p:spPr bwMode="auto">
              <a:xfrm>
                <a:off x="385"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7" name="Freeform 1089"/>
              <p:cNvSpPr>
                <a:spLocks/>
              </p:cNvSpPr>
              <p:nvPr/>
            </p:nvSpPr>
            <p:spPr bwMode="auto">
              <a:xfrm>
                <a:off x="521"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8" name="Freeform 1090"/>
              <p:cNvSpPr>
                <a:spLocks/>
              </p:cNvSpPr>
              <p:nvPr/>
            </p:nvSpPr>
            <p:spPr bwMode="auto">
              <a:xfrm>
                <a:off x="659"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9" name="Freeform 1091"/>
              <p:cNvSpPr>
                <a:spLocks/>
              </p:cNvSpPr>
              <p:nvPr/>
            </p:nvSpPr>
            <p:spPr bwMode="auto">
              <a:xfrm>
                <a:off x="797"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0" name="Freeform 1092"/>
              <p:cNvSpPr>
                <a:spLocks/>
              </p:cNvSpPr>
              <p:nvPr/>
            </p:nvSpPr>
            <p:spPr bwMode="auto">
              <a:xfrm>
                <a:off x="933" y="2926"/>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1" name="Freeform 1093"/>
              <p:cNvSpPr>
                <a:spLocks/>
              </p:cNvSpPr>
              <p:nvPr/>
            </p:nvSpPr>
            <p:spPr bwMode="auto">
              <a:xfrm>
                <a:off x="1070"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2" name="Freeform 1094"/>
              <p:cNvSpPr>
                <a:spLocks/>
              </p:cNvSpPr>
              <p:nvPr/>
            </p:nvSpPr>
            <p:spPr bwMode="auto">
              <a:xfrm>
                <a:off x="1206"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3" name="Freeform 1095"/>
              <p:cNvSpPr>
                <a:spLocks/>
              </p:cNvSpPr>
              <p:nvPr/>
            </p:nvSpPr>
            <p:spPr bwMode="auto">
              <a:xfrm>
                <a:off x="1344"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4" name="Freeform 1096"/>
              <p:cNvSpPr>
                <a:spLocks/>
              </p:cNvSpPr>
              <p:nvPr/>
            </p:nvSpPr>
            <p:spPr bwMode="auto">
              <a:xfrm>
                <a:off x="1480" y="2926"/>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5" name="Freeform 1097"/>
              <p:cNvSpPr>
                <a:spLocks/>
              </p:cNvSpPr>
              <p:nvPr/>
            </p:nvSpPr>
            <p:spPr bwMode="auto">
              <a:xfrm>
                <a:off x="1618"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6" name="Freeform 1098"/>
              <p:cNvSpPr>
                <a:spLocks/>
              </p:cNvSpPr>
              <p:nvPr/>
            </p:nvSpPr>
            <p:spPr bwMode="auto">
              <a:xfrm>
                <a:off x="1754"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7" name="Freeform 1099"/>
              <p:cNvSpPr>
                <a:spLocks/>
              </p:cNvSpPr>
              <p:nvPr/>
            </p:nvSpPr>
            <p:spPr bwMode="auto">
              <a:xfrm>
                <a:off x="1892"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8" name="Freeform 1100"/>
              <p:cNvSpPr>
                <a:spLocks/>
              </p:cNvSpPr>
              <p:nvPr/>
            </p:nvSpPr>
            <p:spPr bwMode="auto">
              <a:xfrm>
                <a:off x="2028"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9" name="Freeform 1101"/>
              <p:cNvSpPr>
                <a:spLocks/>
              </p:cNvSpPr>
              <p:nvPr/>
            </p:nvSpPr>
            <p:spPr bwMode="auto">
              <a:xfrm>
                <a:off x="2166"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0" name="Freeform 1102"/>
              <p:cNvSpPr>
                <a:spLocks/>
              </p:cNvSpPr>
              <p:nvPr/>
            </p:nvSpPr>
            <p:spPr bwMode="auto">
              <a:xfrm>
                <a:off x="2304"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1" name="Freeform 1103"/>
              <p:cNvSpPr>
                <a:spLocks/>
              </p:cNvSpPr>
              <p:nvPr/>
            </p:nvSpPr>
            <p:spPr bwMode="auto">
              <a:xfrm>
                <a:off x="2440"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2" name="Freeform 1104"/>
              <p:cNvSpPr>
                <a:spLocks/>
              </p:cNvSpPr>
              <p:nvPr/>
            </p:nvSpPr>
            <p:spPr bwMode="auto">
              <a:xfrm>
                <a:off x="2578"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3" name="Freeform 1105"/>
              <p:cNvSpPr>
                <a:spLocks/>
              </p:cNvSpPr>
              <p:nvPr/>
            </p:nvSpPr>
            <p:spPr bwMode="auto">
              <a:xfrm>
                <a:off x="2714"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4" name="Freeform 1106"/>
              <p:cNvSpPr>
                <a:spLocks/>
              </p:cNvSpPr>
              <p:nvPr/>
            </p:nvSpPr>
            <p:spPr bwMode="auto">
              <a:xfrm>
                <a:off x="2852" y="2926"/>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5" name="Freeform 1107"/>
              <p:cNvSpPr>
                <a:spLocks/>
              </p:cNvSpPr>
              <p:nvPr/>
            </p:nvSpPr>
            <p:spPr bwMode="auto">
              <a:xfrm>
                <a:off x="2987" y="2926"/>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6" name="Freeform 1108"/>
              <p:cNvSpPr>
                <a:spLocks/>
              </p:cNvSpPr>
              <p:nvPr/>
            </p:nvSpPr>
            <p:spPr bwMode="auto">
              <a:xfrm>
                <a:off x="3125"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7" name="Freeform 1109"/>
              <p:cNvSpPr>
                <a:spLocks/>
              </p:cNvSpPr>
              <p:nvPr/>
            </p:nvSpPr>
            <p:spPr bwMode="auto">
              <a:xfrm>
                <a:off x="3261"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8" name="Freeform 1110"/>
              <p:cNvSpPr>
                <a:spLocks/>
              </p:cNvSpPr>
              <p:nvPr/>
            </p:nvSpPr>
            <p:spPr bwMode="auto">
              <a:xfrm>
                <a:off x="3399"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9" name="Freeform 1111"/>
              <p:cNvSpPr>
                <a:spLocks/>
              </p:cNvSpPr>
              <p:nvPr/>
            </p:nvSpPr>
            <p:spPr bwMode="auto">
              <a:xfrm>
                <a:off x="3535"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0" name="Freeform 1112"/>
              <p:cNvSpPr>
                <a:spLocks/>
              </p:cNvSpPr>
              <p:nvPr/>
            </p:nvSpPr>
            <p:spPr bwMode="auto">
              <a:xfrm>
                <a:off x="3673"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1" name="Freeform 1113"/>
              <p:cNvSpPr>
                <a:spLocks/>
              </p:cNvSpPr>
              <p:nvPr/>
            </p:nvSpPr>
            <p:spPr bwMode="auto">
              <a:xfrm>
                <a:off x="3811"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2" name="Freeform 1114"/>
              <p:cNvSpPr>
                <a:spLocks/>
              </p:cNvSpPr>
              <p:nvPr/>
            </p:nvSpPr>
            <p:spPr bwMode="auto">
              <a:xfrm>
                <a:off x="3947"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3" name="Freeform 1115"/>
              <p:cNvSpPr>
                <a:spLocks/>
              </p:cNvSpPr>
              <p:nvPr/>
            </p:nvSpPr>
            <p:spPr bwMode="auto">
              <a:xfrm>
                <a:off x="4085"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4" name="Freeform 1116"/>
              <p:cNvSpPr>
                <a:spLocks/>
              </p:cNvSpPr>
              <p:nvPr/>
            </p:nvSpPr>
            <p:spPr bwMode="auto">
              <a:xfrm>
                <a:off x="4221"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5" name="Freeform 1117"/>
              <p:cNvSpPr>
                <a:spLocks/>
              </p:cNvSpPr>
              <p:nvPr/>
            </p:nvSpPr>
            <p:spPr bwMode="auto">
              <a:xfrm>
                <a:off x="4359"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6" name="Freeform 1118"/>
              <p:cNvSpPr>
                <a:spLocks/>
              </p:cNvSpPr>
              <p:nvPr/>
            </p:nvSpPr>
            <p:spPr bwMode="auto">
              <a:xfrm>
                <a:off x="4495"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7" name="Freeform 1119"/>
              <p:cNvSpPr>
                <a:spLocks/>
              </p:cNvSpPr>
              <p:nvPr/>
            </p:nvSpPr>
            <p:spPr bwMode="auto">
              <a:xfrm>
                <a:off x="4633"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8" name="Freeform 1120"/>
              <p:cNvSpPr>
                <a:spLocks/>
              </p:cNvSpPr>
              <p:nvPr/>
            </p:nvSpPr>
            <p:spPr bwMode="auto">
              <a:xfrm>
                <a:off x="4769" y="2926"/>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9" name="Freeform 1121"/>
              <p:cNvSpPr>
                <a:spLocks/>
              </p:cNvSpPr>
              <p:nvPr/>
            </p:nvSpPr>
            <p:spPr bwMode="auto">
              <a:xfrm>
                <a:off x="4906"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0" name="Freeform 1122"/>
              <p:cNvSpPr>
                <a:spLocks/>
              </p:cNvSpPr>
              <p:nvPr/>
            </p:nvSpPr>
            <p:spPr bwMode="auto">
              <a:xfrm>
                <a:off x="5042"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1" name="Freeform 1123"/>
              <p:cNvSpPr>
                <a:spLocks/>
              </p:cNvSpPr>
              <p:nvPr/>
            </p:nvSpPr>
            <p:spPr bwMode="auto">
              <a:xfrm>
                <a:off x="5180"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2" name="Freeform 1124"/>
              <p:cNvSpPr>
                <a:spLocks/>
              </p:cNvSpPr>
              <p:nvPr/>
            </p:nvSpPr>
            <p:spPr bwMode="auto">
              <a:xfrm>
                <a:off x="5318"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3" name="Freeform 1125"/>
              <p:cNvSpPr>
                <a:spLocks/>
              </p:cNvSpPr>
              <p:nvPr/>
            </p:nvSpPr>
            <p:spPr bwMode="auto">
              <a:xfrm>
                <a:off x="5454"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4" name="Freeform 1126"/>
              <p:cNvSpPr>
                <a:spLocks/>
              </p:cNvSpPr>
              <p:nvPr/>
            </p:nvSpPr>
            <p:spPr bwMode="auto">
              <a:xfrm>
                <a:off x="5592"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5" name="Freeform 1127"/>
              <p:cNvSpPr>
                <a:spLocks/>
              </p:cNvSpPr>
              <p:nvPr/>
            </p:nvSpPr>
            <p:spPr bwMode="auto">
              <a:xfrm>
                <a:off x="43"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6" name="Freeform 1128"/>
              <p:cNvSpPr>
                <a:spLocks/>
              </p:cNvSpPr>
              <p:nvPr/>
            </p:nvSpPr>
            <p:spPr bwMode="auto">
              <a:xfrm>
                <a:off x="179"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7" name="Freeform 1129"/>
              <p:cNvSpPr>
                <a:spLocks/>
              </p:cNvSpPr>
              <p:nvPr/>
            </p:nvSpPr>
            <p:spPr bwMode="auto">
              <a:xfrm>
                <a:off x="317"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8" name="Freeform 1130"/>
              <p:cNvSpPr>
                <a:spLocks/>
              </p:cNvSpPr>
              <p:nvPr/>
            </p:nvSpPr>
            <p:spPr bwMode="auto">
              <a:xfrm>
                <a:off x="455" y="306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9" name="Freeform 1131"/>
              <p:cNvSpPr>
                <a:spLocks/>
              </p:cNvSpPr>
              <p:nvPr/>
            </p:nvSpPr>
            <p:spPr bwMode="auto">
              <a:xfrm>
                <a:off x="591"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0" name="Freeform 1132"/>
              <p:cNvSpPr>
                <a:spLocks/>
              </p:cNvSpPr>
              <p:nvPr/>
            </p:nvSpPr>
            <p:spPr bwMode="auto">
              <a:xfrm>
                <a:off x="729"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1" name="Freeform 1133"/>
              <p:cNvSpPr>
                <a:spLocks/>
              </p:cNvSpPr>
              <p:nvPr/>
            </p:nvSpPr>
            <p:spPr bwMode="auto">
              <a:xfrm>
                <a:off x="865"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2" name="Freeform 1134"/>
              <p:cNvSpPr>
                <a:spLocks/>
              </p:cNvSpPr>
              <p:nvPr/>
            </p:nvSpPr>
            <p:spPr bwMode="auto">
              <a:xfrm>
                <a:off x="1003" y="3060"/>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3" name="Freeform 1135"/>
              <p:cNvSpPr>
                <a:spLocks/>
              </p:cNvSpPr>
              <p:nvPr/>
            </p:nvSpPr>
            <p:spPr bwMode="auto">
              <a:xfrm>
                <a:off x="1138"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4" name="Freeform 1136"/>
              <p:cNvSpPr>
                <a:spLocks/>
              </p:cNvSpPr>
              <p:nvPr/>
            </p:nvSpPr>
            <p:spPr bwMode="auto">
              <a:xfrm>
                <a:off x="1276"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5" name="Freeform 1137"/>
              <p:cNvSpPr>
                <a:spLocks/>
              </p:cNvSpPr>
              <p:nvPr/>
            </p:nvSpPr>
            <p:spPr bwMode="auto">
              <a:xfrm>
                <a:off x="1412"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6" name="Freeform 1138"/>
              <p:cNvSpPr>
                <a:spLocks/>
              </p:cNvSpPr>
              <p:nvPr/>
            </p:nvSpPr>
            <p:spPr bwMode="auto">
              <a:xfrm>
                <a:off x="1550"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7" name="Freeform 1139"/>
              <p:cNvSpPr>
                <a:spLocks/>
              </p:cNvSpPr>
              <p:nvPr/>
            </p:nvSpPr>
            <p:spPr bwMode="auto">
              <a:xfrm>
                <a:off x="1686"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8" name="Freeform 1140"/>
              <p:cNvSpPr>
                <a:spLocks/>
              </p:cNvSpPr>
              <p:nvPr/>
            </p:nvSpPr>
            <p:spPr bwMode="auto">
              <a:xfrm>
                <a:off x="1824"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9" name="Freeform 1141"/>
              <p:cNvSpPr>
                <a:spLocks/>
              </p:cNvSpPr>
              <p:nvPr/>
            </p:nvSpPr>
            <p:spPr bwMode="auto">
              <a:xfrm>
                <a:off x="1962" y="306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0" name="Freeform 1142"/>
              <p:cNvSpPr>
                <a:spLocks/>
              </p:cNvSpPr>
              <p:nvPr/>
            </p:nvSpPr>
            <p:spPr bwMode="auto">
              <a:xfrm>
                <a:off x="2098"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1" name="Freeform 1143"/>
              <p:cNvSpPr>
                <a:spLocks/>
              </p:cNvSpPr>
              <p:nvPr/>
            </p:nvSpPr>
            <p:spPr bwMode="auto">
              <a:xfrm>
                <a:off x="2236"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2" name="Freeform 1144"/>
              <p:cNvSpPr>
                <a:spLocks/>
              </p:cNvSpPr>
              <p:nvPr/>
            </p:nvSpPr>
            <p:spPr bwMode="auto">
              <a:xfrm>
                <a:off x="2372"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3" name="Freeform 1145"/>
              <p:cNvSpPr>
                <a:spLocks/>
              </p:cNvSpPr>
              <p:nvPr/>
            </p:nvSpPr>
            <p:spPr bwMode="auto">
              <a:xfrm>
                <a:off x="2510"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4" name="Freeform 1146"/>
              <p:cNvSpPr>
                <a:spLocks/>
              </p:cNvSpPr>
              <p:nvPr/>
            </p:nvSpPr>
            <p:spPr bwMode="auto">
              <a:xfrm>
                <a:off x="2646"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5" name="Freeform 1147"/>
              <p:cNvSpPr>
                <a:spLocks/>
              </p:cNvSpPr>
              <p:nvPr/>
            </p:nvSpPr>
            <p:spPr bwMode="auto">
              <a:xfrm>
                <a:off x="2784"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6" name="Freeform 1148"/>
              <p:cNvSpPr>
                <a:spLocks/>
              </p:cNvSpPr>
              <p:nvPr/>
            </p:nvSpPr>
            <p:spPr bwMode="auto">
              <a:xfrm>
                <a:off x="2920" y="3060"/>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7" name="Freeform 1149"/>
              <p:cNvSpPr>
                <a:spLocks/>
              </p:cNvSpPr>
              <p:nvPr/>
            </p:nvSpPr>
            <p:spPr bwMode="auto">
              <a:xfrm>
                <a:off x="3057"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8" name="Freeform 1150"/>
              <p:cNvSpPr>
                <a:spLocks/>
              </p:cNvSpPr>
              <p:nvPr/>
            </p:nvSpPr>
            <p:spPr bwMode="auto">
              <a:xfrm>
                <a:off x="3193"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9" name="Freeform 1151"/>
              <p:cNvSpPr>
                <a:spLocks/>
              </p:cNvSpPr>
              <p:nvPr/>
            </p:nvSpPr>
            <p:spPr bwMode="auto">
              <a:xfrm>
                <a:off x="3331"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0" name="Freeform 1152"/>
              <p:cNvSpPr>
                <a:spLocks/>
              </p:cNvSpPr>
              <p:nvPr/>
            </p:nvSpPr>
            <p:spPr bwMode="auto">
              <a:xfrm>
                <a:off x="3469" y="306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1" name="Freeform 1153"/>
              <p:cNvSpPr>
                <a:spLocks/>
              </p:cNvSpPr>
              <p:nvPr/>
            </p:nvSpPr>
            <p:spPr bwMode="auto">
              <a:xfrm>
                <a:off x="3605"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2" name="Freeform 1154"/>
              <p:cNvSpPr>
                <a:spLocks/>
              </p:cNvSpPr>
              <p:nvPr/>
            </p:nvSpPr>
            <p:spPr bwMode="auto">
              <a:xfrm>
                <a:off x="3743"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3" name="Freeform 1155"/>
              <p:cNvSpPr>
                <a:spLocks/>
              </p:cNvSpPr>
              <p:nvPr/>
            </p:nvSpPr>
            <p:spPr bwMode="auto">
              <a:xfrm>
                <a:off x="3879"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4" name="Freeform 1156"/>
              <p:cNvSpPr>
                <a:spLocks/>
              </p:cNvSpPr>
              <p:nvPr/>
            </p:nvSpPr>
            <p:spPr bwMode="auto">
              <a:xfrm>
                <a:off x="4017"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5" name="Freeform 1157"/>
              <p:cNvSpPr>
                <a:spLocks/>
              </p:cNvSpPr>
              <p:nvPr/>
            </p:nvSpPr>
            <p:spPr bwMode="auto">
              <a:xfrm>
                <a:off x="4153"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6" name="Freeform 1158"/>
              <p:cNvSpPr>
                <a:spLocks/>
              </p:cNvSpPr>
              <p:nvPr/>
            </p:nvSpPr>
            <p:spPr bwMode="auto">
              <a:xfrm>
                <a:off x="4291"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7" name="Freeform 1159"/>
              <p:cNvSpPr>
                <a:spLocks/>
              </p:cNvSpPr>
              <p:nvPr/>
            </p:nvSpPr>
            <p:spPr bwMode="auto">
              <a:xfrm>
                <a:off x="4427"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8" name="Freeform 1160"/>
              <p:cNvSpPr>
                <a:spLocks/>
              </p:cNvSpPr>
              <p:nvPr/>
            </p:nvSpPr>
            <p:spPr bwMode="auto">
              <a:xfrm>
                <a:off x="4565"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4" name="Group 1362"/>
            <p:cNvGrpSpPr>
              <a:grpSpLocks/>
            </p:cNvGrpSpPr>
            <p:nvPr/>
          </p:nvGrpSpPr>
          <p:grpSpPr bwMode="auto">
            <a:xfrm>
              <a:off x="3" y="3060"/>
              <a:ext cx="5735" cy="596"/>
              <a:chOff x="3" y="3060"/>
              <a:chExt cx="5735" cy="596"/>
            </a:xfrm>
            <a:grpFill/>
          </p:grpSpPr>
          <p:sp>
            <p:nvSpPr>
              <p:cNvPr id="739" name="Freeform 1162"/>
              <p:cNvSpPr>
                <a:spLocks/>
              </p:cNvSpPr>
              <p:nvPr/>
            </p:nvSpPr>
            <p:spPr bwMode="auto">
              <a:xfrm>
                <a:off x="4701"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0" name="Freeform 1163"/>
              <p:cNvSpPr>
                <a:spLocks/>
              </p:cNvSpPr>
              <p:nvPr/>
            </p:nvSpPr>
            <p:spPr bwMode="auto">
              <a:xfrm>
                <a:off x="4839" y="3060"/>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1" name="Freeform 1164"/>
              <p:cNvSpPr>
                <a:spLocks/>
              </p:cNvSpPr>
              <p:nvPr/>
            </p:nvSpPr>
            <p:spPr bwMode="auto">
              <a:xfrm>
                <a:off x="4976" y="306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2" name="Freeform 1165"/>
              <p:cNvSpPr>
                <a:spLocks/>
              </p:cNvSpPr>
              <p:nvPr/>
            </p:nvSpPr>
            <p:spPr bwMode="auto">
              <a:xfrm>
                <a:off x="5112"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3" name="Freeform 1166"/>
              <p:cNvSpPr>
                <a:spLocks/>
              </p:cNvSpPr>
              <p:nvPr/>
            </p:nvSpPr>
            <p:spPr bwMode="auto">
              <a:xfrm>
                <a:off x="5250"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4" name="Freeform 1167"/>
              <p:cNvSpPr>
                <a:spLocks/>
              </p:cNvSpPr>
              <p:nvPr/>
            </p:nvSpPr>
            <p:spPr bwMode="auto">
              <a:xfrm>
                <a:off x="5386"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5" name="Freeform 1168"/>
              <p:cNvSpPr>
                <a:spLocks/>
              </p:cNvSpPr>
              <p:nvPr/>
            </p:nvSpPr>
            <p:spPr bwMode="auto">
              <a:xfrm>
                <a:off x="5524"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6" name="Freeform 1169"/>
              <p:cNvSpPr>
                <a:spLocks/>
              </p:cNvSpPr>
              <p:nvPr/>
            </p:nvSpPr>
            <p:spPr bwMode="auto">
              <a:xfrm>
                <a:off x="5660"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7" name="Freeform 1170"/>
              <p:cNvSpPr>
                <a:spLocks/>
              </p:cNvSpPr>
              <p:nvPr/>
            </p:nvSpPr>
            <p:spPr bwMode="auto">
              <a:xfrm>
                <a:off x="3" y="3192"/>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8" name="Freeform 1171"/>
              <p:cNvSpPr>
                <a:spLocks/>
              </p:cNvSpPr>
              <p:nvPr/>
            </p:nvSpPr>
            <p:spPr bwMode="auto">
              <a:xfrm>
                <a:off x="111"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9" name="Freeform 1172"/>
              <p:cNvSpPr>
                <a:spLocks/>
              </p:cNvSpPr>
              <p:nvPr/>
            </p:nvSpPr>
            <p:spPr bwMode="auto">
              <a:xfrm>
                <a:off x="247"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0" name="Freeform 1173"/>
              <p:cNvSpPr>
                <a:spLocks/>
              </p:cNvSpPr>
              <p:nvPr/>
            </p:nvSpPr>
            <p:spPr bwMode="auto">
              <a:xfrm>
                <a:off x="385"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1" name="Freeform 1174"/>
              <p:cNvSpPr>
                <a:spLocks/>
              </p:cNvSpPr>
              <p:nvPr/>
            </p:nvSpPr>
            <p:spPr bwMode="auto">
              <a:xfrm>
                <a:off x="521"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2" name="Freeform 1175"/>
              <p:cNvSpPr>
                <a:spLocks/>
              </p:cNvSpPr>
              <p:nvPr/>
            </p:nvSpPr>
            <p:spPr bwMode="auto">
              <a:xfrm>
                <a:off x="659"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3" name="Freeform 1176"/>
              <p:cNvSpPr>
                <a:spLocks/>
              </p:cNvSpPr>
              <p:nvPr/>
            </p:nvSpPr>
            <p:spPr bwMode="auto">
              <a:xfrm>
                <a:off x="797"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4" name="Freeform 1177"/>
              <p:cNvSpPr>
                <a:spLocks/>
              </p:cNvSpPr>
              <p:nvPr/>
            </p:nvSpPr>
            <p:spPr bwMode="auto">
              <a:xfrm>
                <a:off x="933" y="3192"/>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5" name="Freeform 1178"/>
              <p:cNvSpPr>
                <a:spLocks/>
              </p:cNvSpPr>
              <p:nvPr/>
            </p:nvSpPr>
            <p:spPr bwMode="auto">
              <a:xfrm>
                <a:off x="1070"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6" name="Freeform 1179"/>
              <p:cNvSpPr>
                <a:spLocks/>
              </p:cNvSpPr>
              <p:nvPr/>
            </p:nvSpPr>
            <p:spPr bwMode="auto">
              <a:xfrm>
                <a:off x="1206"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7" name="Freeform 1180"/>
              <p:cNvSpPr>
                <a:spLocks/>
              </p:cNvSpPr>
              <p:nvPr/>
            </p:nvSpPr>
            <p:spPr bwMode="auto">
              <a:xfrm>
                <a:off x="1344"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8" name="Freeform 1181"/>
              <p:cNvSpPr>
                <a:spLocks/>
              </p:cNvSpPr>
              <p:nvPr/>
            </p:nvSpPr>
            <p:spPr bwMode="auto">
              <a:xfrm>
                <a:off x="1480" y="3192"/>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9" name="Freeform 1182"/>
              <p:cNvSpPr>
                <a:spLocks/>
              </p:cNvSpPr>
              <p:nvPr/>
            </p:nvSpPr>
            <p:spPr bwMode="auto">
              <a:xfrm>
                <a:off x="1618"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0" name="Freeform 1183"/>
              <p:cNvSpPr>
                <a:spLocks/>
              </p:cNvSpPr>
              <p:nvPr/>
            </p:nvSpPr>
            <p:spPr bwMode="auto">
              <a:xfrm>
                <a:off x="1754"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1" name="Freeform 1184"/>
              <p:cNvSpPr>
                <a:spLocks/>
              </p:cNvSpPr>
              <p:nvPr/>
            </p:nvSpPr>
            <p:spPr bwMode="auto">
              <a:xfrm>
                <a:off x="1892"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2" name="Freeform 1185"/>
              <p:cNvSpPr>
                <a:spLocks/>
              </p:cNvSpPr>
              <p:nvPr/>
            </p:nvSpPr>
            <p:spPr bwMode="auto">
              <a:xfrm>
                <a:off x="2028"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3" name="Freeform 1186"/>
              <p:cNvSpPr>
                <a:spLocks/>
              </p:cNvSpPr>
              <p:nvPr/>
            </p:nvSpPr>
            <p:spPr bwMode="auto">
              <a:xfrm>
                <a:off x="2166"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4" name="Freeform 1187"/>
              <p:cNvSpPr>
                <a:spLocks/>
              </p:cNvSpPr>
              <p:nvPr/>
            </p:nvSpPr>
            <p:spPr bwMode="auto">
              <a:xfrm>
                <a:off x="2304"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5" name="Freeform 1188"/>
              <p:cNvSpPr>
                <a:spLocks/>
              </p:cNvSpPr>
              <p:nvPr/>
            </p:nvSpPr>
            <p:spPr bwMode="auto">
              <a:xfrm>
                <a:off x="2440"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6" name="Freeform 1189"/>
              <p:cNvSpPr>
                <a:spLocks/>
              </p:cNvSpPr>
              <p:nvPr/>
            </p:nvSpPr>
            <p:spPr bwMode="auto">
              <a:xfrm>
                <a:off x="2578"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7" name="Freeform 1190"/>
              <p:cNvSpPr>
                <a:spLocks/>
              </p:cNvSpPr>
              <p:nvPr/>
            </p:nvSpPr>
            <p:spPr bwMode="auto">
              <a:xfrm>
                <a:off x="2714"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8" name="Freeform 1191"/>
              <p:cNvSpPr>
                <a:spLocks/>
              </p:cNvSpPr>
              <p:nvPr/>
            </p:nvSpPr>
            <p:spPr bwMode="auto">
              <a:xfrm>
                <a:off x="2852" y="3192"/>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9" name="Freeform 1192"/>
              <p:cNvSpPr>
                <a:spLocks/>
              </p:cNvSpPr>
              <p:nvPr/>
            </p:nvSpPr>
            <p:spPr bwMode="auto">
              <a:xfrm>
                <a:off x="2987" y="3192"/>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0" name="Freeform 1193"/>
              <p:cNvSpPr>
                <a:spLocks/>
              </p:cNvSpPr>
              <p:nvPr/>
            </p:nvSpPr>
            <p:spPr bwMode="auto">
              <a:xfrm>
                <a:off x="3125"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1" name="Freeform 1194"/>
              <p:cNvSpPr>
                <a:spLocks/>
              </p:cNvSpPr>
              <p:nvPr/>
            </p:nvSpPr>
            <p:spPr bwMode="auto">
              <a:xfrm>
                <a:off x="3261"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2" name="Freeform 1195"/>
              <p:cNvSpPr>
                <a:spLocks/>
              </p:cNvSpPr>
              <p:nvPr/>
            </p:nvSpPr>
            <p:spPr bwMode="auto">
              <a:xfrm>
                <a:off x="3399"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3" name="Freeform 1196"/>
              <p:cNvSpPr>
                <a:spLocks/>
              </p:cNvSpPr>
              <p:nvPr/>
            </p:nvSpPr>
            <p:spPr bwMode="auto">
              <a:xfrm>
                <a:off x="3535"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4" name="Freeform 1197"/>
              <p:cNvSpPr>
                <a:spLocks/>
              </p:cNvSpPr>
              <p:nvPr/>
            </p:nvSpPr>
            <p:spPr bwMode="auto">
              <a:xfrm>
                <a:off x="3673"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5" name="Freeform 1198"/>
              <p:cNvSpPr>
                <a:spLocks/>
              </p:cNvSpPr>
              <p:nvPr/>
            </p:nvSpPr>
            <p:spPr bwMode="auto">
              <a:xfrm>
                <a:off x="3811"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6" name="Freeform 1199"/>
              <p:cNvSpPr>
                <a:spLocks/>
              </p:cNvSpPr>
              <p:nvPr/>
            </p:nvSpPr>
            <p:spPr bwMode="auto">
              <a:xfrm>
                <a:off x="3947"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7" name="Freeform 1200"/>
              <p:cNvSpPr>
                <a:spLocks/>
              </p:cNvSpPr>
              <p:nvPr/>
            </p:nvSpPr>
            <p:spPr bwMode="auto">
              <a:xfrm>
                <a:off x="4085"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8" name="Freeform 1201"/>
              <p:cNvSpPr>
                <a:spLocks/>
              </p:cNvSpPr>
              <p:nvPr/>
            </p:nvSpPr>
            <p:spPr bwMode="auto">
              <a:xfrm>
                <a:off x="4221"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9" name="Freeform 1202"/>
              <p:cNvSpPr>
                <a:spLocks/>
              </p:cNvSpPr>
              <p:nvPr/>
            </p:nvSpPr>
            <p:spPr bwMode="auto">
              <a:xfrm>
                <a:off x="4359"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0" name="Freeform 1203"/>
              <p:cNvSpPr>
                <a:spLocks/>
              </p:cNvSpPr>
              <p:nvPr/>
            </p:nvSpPr>
            <p:spPr bwMode="auto">
              <a:xfrm>
                <a:off x="4495"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1" name="Freeform 1204"/>
              <p:cNvSpPr>
                <a:spLocks/>
              </p:cNvSpPr>
              <p:nvPr/>
            </p:nvSpPr>
            <p:spPr bwMode="auto">
              <a:xfrm>
                <a:off x="4633"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2" name="Freeform 1205"/>
              <p:cNvSpPr>
                <a:spLocks/>
              </p:cNvSpPr>
              <p:nvPr/>
            </p:nvSpPr>
            <p:spPr bwMode="auto">
              <a:xfrm>
                <a:off x="4769" y="3192"/>
                <a:ext cx="77"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3" name="Freeform 1206"/>
              <p:cNvSpPr>
                <a:spLocks/>
              </p:cNvSpPr>
              <p:nvPr/>
            </p:nvSpPr>
            <p:spPr bwMode="auto">
              <a:xfrm>
                <a:off x="4906"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4" name="Freeform 1207"/>
              <p:cNvSpPr>
                <a:spLocks/>
              </p:cNvSpPr>
              <p:nvPr/>
            </p:nvSpPr>
            <p:spPr bwMode="auto">
              <a:xfrm>
                <a:off x="5042"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5" name="Freeform 1208"/>
              <p:cNvSpPr>
                <a:spLocks/>
              </p:cNvSpPr>
              <p:nvPr/>
            </p:nvSpPr>
            <p:spPr bwMode="auto">
              <a:xfrm>
                <a:off x="5180"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6" name="Freeform 1209"/>
              <p:cNvSpPr>
                <a:spLocks/>
              </p:cNvSpPr>
              <p:nvPr/>
            </p:nvSpPr>
            <p:spPr bwMode="auto">
              <a:xfrm>
                <a:off x="5318"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7" name="Freeform 1210"/>
              <p:cNvSpPr>
                <a:spLocks/>
              </p:cNvSpPr>
              <p:nvPr/>
            </p:nvSpPr>
            <p:spPr bwMode="auto">
              <a:xfrm>
                <a:off x="5454"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8" name="Freeform 1211"/>
              <p:cNvSpPr>
                <a:spLocks/>
              </p:cNvSpPr>
              <p:nvPr/>
            </p:nvSpPr>
            <p:spPr bwMode="auto">
              <a:xfrm>
                <a:off x="5592"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9" name="Freeform 1212"/>
              <p:cNvSpPr>
                <a:spLocks/>
              </p:cNvSpPr>
              <p:nvPr/>
            </p:nvSpPr>
            <p:spPr bwMode="auto">
              <a:xfrm>
                <a:off x="43"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0" name="Freeform 1213"/>
              <p:cNvSpPr>
                <a:spLocks/>
              </p:cNvSpPr>
              <p:nvPr/>
            </p:nvSpPr>
            <p:spPr bwMode="auto">
              <a:xfrm>
                <a:off x="179"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1" name="Freeform 1214"/>
              <p:cNvSpPr>
                <a:spLocks/>
              </p:cNvSpPr>
              <p:nvPr/>
            </p:nvSpPr>
            <p:spPr bwMode="auto">
              <a:xfrm>
                <a:off x="317"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2" name="Freeform 1215"/>
              <p:cNvSpPr>
                <a:spLocks/>
              </p:cNvSpPr>
              <p:nvPr/>
            </p:nvSpPr>
            <p:spPr bwMode="auto">
              <a:xfrm>
                <a:off x="455" y="332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3" name="Freeform 1216"/>
              <p:cNvSpPr>
                <a:spLocks/>
              </p:cNvSpPr>
              <p:nvPr/>
            </p:nvSpPr>
            <p:spPr bwMode="auto">
              <a:xfrm>
                <a:off x="591"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4" name="Freeform 1217"/>
              <p:cNvSpPr>
                <a:spLocks/>
              </p:cNvSpPr>
              <p:nvPr/>
            </p:nvSpPr>
            <p:spPr bwMode="auto">
              <a:xfrm>
                <a:off x="729"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5" name="Freeform 1218"/>
              <p:cNvSpPr>
                <a:spLocks/>
              </p:cNvSpPr>
              <p:nvPr/>
            </p:nvSpPr>
            <p:spPr bwMode="auto">
              <a:xfrm>
                <a:off x="865"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6" name="Freeform 1219"/>
              <p:cNvSpPr>
                <a:spLocks/>
              </p:cNvSpPr>
              <p:nvPr/>
            </p:nvSpPr>
            <p:spPr bwMode="auto">
              <a:xfrm>
                <a:off x="1003" y="3326"/>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7" name="Freeform 1220"/>
              <p:cNvSpPr>
                <a:spLocks/>
              </p:cNvSpPr>
              <p:nvPr/>
            </p:nvSpPr>
            <p:spPr bwMode="auto">
              <a:xfrm>
                <a:off x="1138"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8" name="Freeform 1221"/>
              <p:cNvSpPr>
                <a:spLocks/>
              </p:cNvSpPr>
              <p:nvPr/>
            </p:nvSpPr>
            <p:spPr bwMode="auto">
              <a:xfrm>
                <a:off x="1276"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9" name="Freeform 1222"/>
              <p:cNvSpPr>
                <a:spLocks/>
              </p:cNvSpPr>
              <p:nvPr/>
            </p:nvSpPr>
            <p:spPr bwMode="auto">
              <a:xfrm>
                <a:off x="1412"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0" name="Freeform 1223"/>
              <p:cNvSpPr>
                <a:spLocks/>
              </p:cNvSpPr>
              <p:nvPr/>
            </p:nvSpPr>
            <p:spPr bwMode="auto">
              <a:xfrm>
                <a:off x="1550"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1" name="Freeform 1224"/>
              <p:cNvSpPr>
                <a:spLocks/>
              </p:cNvSpPr>
              <p:nvPr/>
            </p:nvSpPr>
            <p:spPr bwMode="auto">
              <a:xfrm>
                <a:off x="1686"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2" name="Freeform 1225"/>
              <p:cNvSpPr>
                <a:spLocks/>
              </p:cNvSpPr>
              <p:nvPr/>
            </p:nvSpPr>
            <p:spPr bwMode="auto">
              <a:xfrm>
                <a:off x="1824"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3" name="Freeform 1226"/>
              <p:cNvSpPr>
                <a:spLocks/>
              </p:cNvSpPr>
              <p:nvPr/>
            </p:nvSpPr>
            <p:spPr bwMode="auto">
              <a:xfrm>
                <a:off x="1962" y="332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4" name="Freeform 1227"/>
              <p:cNvSpPr>
                <a:spLocks/>
              </p:cNvSpPr>
              <p:nvPr/>
            </p:nvSpPr>
            <p:spPr bwMode="auto">
              <a:xfrm>
                <a:off x="2098"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5" name="Freeform 1228"/>
              <p:cNvSpPr>
                <a:spLocks/>
              </p:cNvSpPr>
              <p:nvPr/>
            </p:nvSpPr>
            <p:spPr bwMode="auto">
              <a:xfrm>
                <a:off x="2236"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6" name="Freeform 1229"/>
              <p:cNvSpPr>
                <a:spLocks/>
              </p:cNvSpPr>
              <p:nvPr/>
            </p:nvSpPr>
            <p:spPr bwMode="auto">
              <a:xfrm>
                <a:off x="2372"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7" name="Freeform 1230"/>
              <p:cNvSpPr>
                <a:spLocks/>
              </p:cNvSpPr>
              <p:nvPr/>
            </p:nvSpPr>
            <p:spPr bwMode="auto">
              <a:xfrm>
                <a:off x="2510"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8" name="Freeform 1231"/>
              <p:cNvSpPr>
                <a:spLocks/>
              </p:cNvSpPr>
              <p:nvPr/>
            </p:nvSpPr>
            <p:spPr bwMode="auto">
              <a:xfrm>
                <a:off x="2646"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9" name="Freeform 1232"/>
              <p:cNvSpPr>
                <a:spLocks/>
              </p:cNvSpPr>
              <p:nvPr/>
            </p:nvSpPr>
            <p:spPr bwMode="auto">
              <a:xfrm>
                <a:off x="2784"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0" name="Freeform 1233"/>
              <p:cNvSpPr>
                <a:spLocks/>
              </p:cNvSpPr>
              <p:nvPr/>
            </p:nvSpPr>
            <p:spPr bwMode="auto">
              <a:xfrm>
                <a:off x="2920" y="3326"/>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1" name="Freeform 1234"/>
              <p:cNvSpPr>
                <a:spLocks/>
              </p:cNvSpPr>
              <p:nvPr/>
            </p:nvSpPr>
            <p:spPr bwMode="auto">
              <a:xfrm>
                <a:off x="3057"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2" name="Freeform 1235"/>
              <p:cNvSpPr>
                <a:spLocks/>
              </p:cNvSpPr>
              <p:nvPr/>
            </p:nvSpPr>
            <p:spPr bwMode="auto">
              <a:xfrm>
                <a:off x="3193"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3" name="Freeform 1236"/>
              <p:cNvSpPr>
                <a:spLocks/>
              </p:cNvSpPr>
              <p:nvPr/>
            </p:nvSpPr>
            <p:spPr bwMode="auto">
              <a:xfrm>
                <a:off x="3331"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4" name="Freeform 1237"/>
              <p:cNvSpPr>
                <a:spLocks/>
              </p:cNvSpPr>
              <p:nvPr/>
            </p:nvSpPr>
            <p:spPr bwMode="auto">
              <a:xfrm>
                <a:off x="3469" y="332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5" name="Freeform 1238"/>
              <p:cNvSpPr>
                <a:spLocks/>
              </p:cNvSpPr>
              <p:nvPr/>
            </p:nvSpPr>
            <p:spPr bwMode="auto">
              <a:xfrm>
                <a:off x="3605"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6" name="Freeform 1239"/>
              <p:cNvSpPr>
                <a:spLocks/>
              </p:cNvSpPr>
              <p:nvPr/>
            </p:nvSpPr>
            <p:spPr bwMode="auto">
              <a:xfrm>
                <a:off x="3743"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7" name="Freeform 1240"/>
              <p:cNvSpPr>
                <a:spLocks/>
              </p:cNvSpPr>
              <p:nvPr/>
            </p:nvSpPr>
            <p:spPr bwMode="auto">
              <a:xfrm>
                <a:off x="3879"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8" name="Freeform 1241"/>
              <p:cNvSpPr>
                <a:spLocks/>
              </p:cNvSpPr>
              <p:nvPr/>
            </p:nvSpPr>
            <p:spPr bwMode="auto">
              <a:xfrm>
                <a:off x="4017"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9" name="Freeform 1242"/>
              <p:cNvSpPr>
                <a:spLocks/>
              </p:cNvSpPr>
              <p:nvPr/>
            </p:nvSpPr>
            <p:spPr bwMode="auto">
              <a:xfrm>
                <a:off x="4153"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0" name="Freeform 1243"/>
              <p:cNvSpPr>
                <a:spLocks/>
              </p:cNvSpPr>
              <p:nvPr/>
            </p:nvSpPr>
            <p:spPr bwMode="auto">
              <a:xfrm>
                <a:off x="4291"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1" name="Freeform 1244"/>
              <p:cNvSpPr>
                <a:spLocks/>
              </p:cNvSpPr>
              <p:nvPr/>
            </p:nvSpPr>
            <p:spPr bwMode="auto">
              <a:xfrm>
                <a:off x="4427"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2" name="Freeform 1245"/>
              <p:cNvSpPr>
                <a:spLocks/>
              </p:cNvSpPr>
              <p:nvPr/>
            </p:nvSpPr>
            <p:spPr bwMode="auto">
              <a:xfrm>
                <a:off x="4565"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3" name="Freeform 1246"/>
              <p:cNvSpPr>
                <a:spLocks/>
              </p:cNvSpPr>
              <p:nvPr/>
            </p:nvSpPr>
            <p:spPr bwMode="auto">
              <a:xfrm>
                <a:off x="4701"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4" name="Freeform 1247"/>
              <p:cNvSpPr>
                <a:spLocks/>
              </p:cNvSpPr>
              <p:nvPr/>
            </p:nvSpPr>
            <p:spPr bwMode="auto">
              <a:xfrm>
                <a:off x="4839" y="3326"/>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5" name="Freeform 1248"/>
              <p:cNvSpPr>
                <a:spLocks/>
              </p:cNvSpPr>
              <p:nvPr/>
            </p:nvSpPr>
            <p:spPr bwMode="auto">
              <a:xfrm>
                <a:off x="4976" y="332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6" name="Freeform 1249"/>
              <p:cNvSpPr>
                <a:spLocks/>
              </p:cNvSpPr>
              <p:nvPr/>
            </p:nvSpPr>
            <p:spPr bwMode="auto">
              <a:xfrm>
                <a:off x="5112"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7" name="Freeform 1250"/>
              <p:cNvSpPr>
                <a:spLocks/>
              </p:cNvSpPr>
              <p:nvPr/>
            </p:nvSpPr>
            <p:spPr bwMode="auto">
              <a:xfrm>
                <a:off x="5250"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8" name="Freeform 1251"/>
              <p:cNvSpPr>
                <a:spLocks/>
              </p:cNvSpPr>
              <p:nvPr/>
            </p:nvSpPr>
            <p:spPr bwMode="auto">
              <a:xfrm>
                <a:off x="5386"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9" name="Freeform 1252"/>
              <p:cNvSpPr>
                <a:spLocks/>
              </p:cNvSpPr>
              <p:nvPr/>
            </p:nvSpPr>
            <p:spPr bwMode="auto">
              <a:xfrm>
                <a:off x="5524"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0" name="Freeform 1253"/>
              <p:cNvSpPr>
                <a:spLocks/>
              </p:cNvSpPr>
              <p:nvPr/>
            </p:nvSpPr>
            <p:spPr bwMode="auto">
              <a:xfrm>
                <a:off x="5660"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1" name="Freeform 1254"/>
              <p:cNvSpPr>
                <a:spLocks/>
              </p:cNvSpPr>
              <p:nvPr/>
            </p:nvSpPr>
            <p:spPr bwMode="auto">
              <a:xfrm>
                <a:off x="3" y="3458"/>
                <a:ext cx="48" cy="64"/>
              </a:xfrm>
              <a:custGeom>
                <a:avLst/>
                <a:gdLst>
                  <a:gd name="T0" fmla="*/ 18 w 24"/>
                  <a:gd name="T1" fmla="*/ 20 h 32"/>
                  <a:gd name="T2" fmla="*/ 20 w 24"/>
                  <a:gd name="T3" fmla="*/ 5 h 32"/>
                  <a:gd name="T4" fmla="*/ 4 w 24"/>
                  <a:gd name="T5" fmla="*/ 7 h 32"/>
                  <a:gd name="T6" fmla="*/ 0 w 24"/>
                  <a:gd name="T7" fmla="*/ 3 h 32"/>
                  <a:gd name="T8" fmla="*/ 0 w 24"/>
                  <a:gd name="T9" fmla="*/ 27 h 32"/>
                  <a:gd name="T10" fmla="*/ 4 w 24"/>
                  <a:gd name="T11" fmla="*/ 32 h 32"/>
                  <a:gd name="T12" fmla="*/ 18 w 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20"/>
                    </a:moveTo>
                    <a:cubicBezTo>
                      <a:pt x="24" y="16"/>
                      <a:pt x="24" y="9"/>
                      <a:pt x="20" y="5"/>
                    </a:cubicBezTo>
                    <a:cubicBezTo>
                      <a:pt x="16" y="0"/>
                      <a:pt x="8" y="1"/>
                      <a:pt x="4" y="7"/>
                    </a:cubicBezTo>
                    <a:cubicBezTo>
                      <a:pt x="3" y="5"/>
                      <a:pt x="2" y="4"/>
                      <a:pt x="0" y="3"/>
                    </a:cubicBezTo>
                    <a:cubicBezTo>
                      <a:pt x="0" y="27"/>
                      <a:pt x="0" y="27"/>
                      <a:pt x="0" y="27"/>
                    </a:cubicBezTo>
                    <a:cubicBezTo>
                      <a:pt x="2" y="28"/>
                      <a:pt x="3" y="30"/>
                      <a:pt x="4" y="32"/>
                    </a:cubicBezTo>
                    <a:cubicBezTo>
                      <a:pt x="9" y="26"/>
                      <a:pt x="12" y="24"/>
                      <a:pt x="1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2" name="Freeform 1255"/>
              <p:cNvSpPr>
                <a:spLocks/>
              </p:cNvSpPr>
              <p:nvPr/>
            </p:nvSpPr>
            <p:spPr bwMode="auto">
              <a:xfrm>
                <a:off x="111"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3" name="Freeform 1256"/>
              <p:cNvSpPr>
                <a:spLocks/>
              </p:cNvSpPr>
              <p:nvPr/>
            </p:nvSpPr>
            <p:spPr bwMode="auto">
              <a:xfrm>
                <a:off x="247"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4" name="Freeform 1257"/>
              <p:cNvSpPr>
                <a:spLocks/>
              </p:cNvSpPr>
              <p:nvPr/>
            </p:nvSpPr>
            <p:spPr bwMode="auto">
              <a:xfrm>
                <a:off x="385"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5" name="Freeform 1258"/>
              <p:cNvSpPr>
                <a:spLocks/>
              </p:cNvSpPr>
              <p:nvPr/>
            </p:nvSpPr>
            <p:spPr bwMode="auto">
              <a:xfrm>
                <a:off x="521"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6" name="Freeform 1259"/>
              <p:cNvSpPr>
                <a:spLocks/>
              </p:cNvSpPr>
              <p:nvPr/>
            </p:nvSpPr>
            <p:spPr bwMode="auto">
              <a:xfrm>
                <a:off x="659" y="345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7" name="Freeform 1260"/>
              <p:cNvSpPr>
                <a:spLocks/>
              </p:cNvSpPr>
              <p:nvPr/>
            </p:nvSpPr>
            <p:spPr bwMode="auto">
              <a:xfrm>
                <a:off x="797"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8" name="Freeform 1261"/>
              <p:cNvSpPr>
                <a:spLocks/>
              </p:cNvSpPr>
              <p:nvPr/>
            </p:nvSpPr>
            <p:spPr bwMode="auto">
              <a:xfrm>
                <a:off x="933" y="3458"/>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9" name="Freeform 1262"/>
              <p:cNvSpPr>
                <a:spLocks/>
              </p:cNvSpPr>
              <p:nvPr/>
            </p:nvSpPr>
            <p:spPr bwMode="auto">
              <a:xfrm>
                <a:off x="1070"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0" name="Freeform 1263"/>
              <p:cNvSpPr>
                <a:spLocks/>
              </p:cNvSpPr>
              <p:nvPr/>
            </p:nvSpPr>
            <p:spPr bwMode="auto">
              <a:xfrm>
                <a:off x="1206"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1" name="Freeform 1264"/>
              <p:cNvSpPr>
                <a:spLocks/>
              </p:cNvSpPr>
              <p:nvPr/>
            </p:nvSpPr>
            <p:spPr bwMode="auto">
              <a:xfrm>
                <a:off x="1344"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2" name="Freeform 1265"/>
              <p:cNvSpPr>
                <a:spLocks/>
              </p:cNvSpPr>
              <p:nvPr/>
            </p:nvSpPr>
            <p:spPr bwMode="auto">
              <a:xfrm>
                <a:off x="1480" y="3458"/>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3" name="Freeform 1266"/>
              <p:cNvSpPr>
                <a:spLocks/>
              </p:cNvSpPr>
              <p:nvPr/>
            </p:nvSpPr>
            <p:spPr bwMode="auto">
              <a:xfrm>
                <a:off x="1618"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4" name="Freeform 1267"/>
              <p:cNvSpPr>
                <a:spLocks/>
              </p:cNvSpPr>
              <p:nvPr/>
            </p:nvSpPr>
            <p:spPr bwMode="auto">
              <a:xfrm>
                <a:off x="1754"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5" name="Freeform 1268"/>
              <p:cNvSpPr>
                <a:spLocks/>
              </p:cNvSpPr>
              <p:nvPr/>
            </p:nvSpPr>
            <p:spPr bwMode="auto">
              <a:xfrm>
                <a:off x="1892"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6" name="Freeform 1269"/>
              <p:cNvSpPr>
                <a:spLocks/>
              </p:cNvSpPr>
              <p:nvPr/>
            </p:nvSpPr>
            <p:spPr bwMode="auto">
              <a:xfrm>
                <a:off x="2028"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7" name="Freeform 1270"/>
              <p:cNvSpPr>
                <a:spLocks/>
              </p:cNvSpPr>
              <p:nvPr/>
            </p:nvSpPr>
            <p:spPr bwMode="auto">
              <a:xfrm>
                <a:off x="2166" y="345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8" name="Freeform 1271"/>
              <p:cNvSpPr>
                <a:spLocks/>
              </p:cNvSpPr>
              <p:nvPr/>
            </p:nvSpPr>
            <p:spPr bwMode="auto">
              <a:xfrm>
                <a:off x="2304"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9" name="Freeform 1272"/>
              <p:cNvSpPr>
                <a:spLocks/>
              </p:cNvSpPr>
              <p:nvPr/>
            </p:nvSpPr>
            <p:spPr bwMode="auto">
              <a:xfrm>
                <a:off x="2440"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0" name="Freeform 1273"/>
              <p:cNvSpPr>
                <a:spLocks/>
              </p:cNvSpPr>
              <p:nvPr/>
            </p:nvSpPr>
            <p:spPr bwMode="auto">
              <a:xfrm>
                <a:off x="2578"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1" name="Freeform 1274"/>
              <p:cNvSpPr>
                <a:spLocks/>
              </p:cNvSpPr>
              <p:nvPr/>
            </p:nvSpPr>
            <p:spPr bwMode="auto">
              <a:xfrm>
                <a:off x="2714"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2" name="Freeform 1275"/>
              <p:cNvSpPr>
                <a:spLocks/>
              </p:cNvSpPr>
              <p:nvPr/>
            </p:nvSpPr>
            <p:spPr bwMode="auto">
              <a:xfrm>
                <a:off x="2852" y="3458"/>
                <a:ext cx="75"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3" name="Freeform 1276"/>
              <p:cNvSpPr>
                <a:spLocks/>
              </p:cNvSpPr>
              <p:nvPr/>
            </p:nvSpPr>
            <p:spPr bwMode="auto">
              <a:xfrm>
                <a:off x="2987" y="3458"/>
                <a:ext cx="78" cy="64"/>
              </a:xfrm>
              <a:custGeom>
                <a:avLst/>
                <a:gdLst>
                  <a:gd name="T0" fmla="*/ 19 w 39"/>
                  <a:gd name="T1" fmla="*/ 7 h 32"/>
                  <a:gd name="T2" fmla="*/ 4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4"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4" name="Freeform 1277"/>
              <p:cNvSpPr>
                <a:spLocks/>
              </p:cNvSpPr>
              <p:nvPr/>
            </p:nvSpPr>
            <p:spPr bwMode="auto">
              <a:xfrm>
                <a:off x="3125"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5" name="Freeform 1278"/>
              <p:cNvSpPr>
                <a:spLocks/>
              </p:cNvSpPr>
              <p:nvPr/>
            </p:nvSpPr>
            <p:spPr bwMode="auto">
              <a:xfrm>
                <a:off x="3261"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6" name="Freeform 1279"/>
              <p:cNvSpPr>
                <a:spLocks/>
              </p:cNvSpPr>
              <p:nvPr/>
            </p:nvSpPr>
            <p:spPr bwMode="auto">
              <a:xfrm>
                <a:off x="3399" y="345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7" name="Freeform 1280"/>
              <p:cNvSpPr>
                <a:spLocks/>
              </p:cNvSpPr>
              <p:nvPr/>
            </p:nvSpPr>
            <p:spPr bwMode="auto">
              <a:xfrm>
                <a:off x="3535"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8" name="Freeform 1281"/>
              <p:cNvSpPr>
                <a:spLocks/>
              </p:cNvSpPr>
              <p:nvPr/>
            </p:nvSpPr>
            <p:spPr bwMode="auto">
              <a:xfrm>
                <a:off x="3673" y="345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9" name="Freeform 1282"/>
              <p:cNvSpPr>
                <a:spLocks/>
              </p:cNvSpPr>
              <p:nvPr/>
            </p:nvSpPr>
            <p:spPr bwMode="auto">
              <a:xfrm>
                <a:off x="3811" y="3460"/>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0" name="Freeform 1283"/>
              <p:cNvSpPr>
                <a:spLocks/>
              </p:cNvSpPr>
              <p:nvPr/>
            </p:nvSpPr>
            <p:spPr bwMode="auto">
              <a:xfrm>
                <a:off x="3947" y="3460"/>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1" name="Freeform 1284"/>
              <p:cNvSpPr>
                <a:spLocks/>
              </p:cNvSpPr>
              <p:nvPr/>
            </p:nvSpPr>
            <p:spPr bwMode="auto">
              <a:xfrm>
                <a:off x="4085" y="3460"/>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2" name="Freeform 1285"/>
              <p:cNvSpPr>
                <a:spLocks/>
              </p:cNvSpPr>
              <p:nvPr/>
            </p:nvSpPr>
            <p:spPr bwMode="auto">
              <a:xfrm>
                <a:off x="4221" y="3460"/>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3" name="Freeform 1286"/>
              <p:cNvSpPr>
                <a:spLocks/>
              </p:cNvSpPr>
              <p:nvPr/>
            </p:nvSpPr>
            <p:spPr bwMode="auto">
              <a:xfrm>
                <a:off x="4359" y="3460"/>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4" name="Freeform 1287"/>
              <p:cNvSpPr>
                <a:spLocks/>
              </p:cNvSpPr>
              <p:nvPr/>
            </p:nvSpPr>
            <p:spPr bwMode="auto">
              <a:xfrm>
                <a:off x="4495" y="3460"/>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5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5"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5" name="Freeform 1288"/>
              <p:cNvSpPr>
                <a:spLocks/>
              </p:cNvSpPr>
              <p:nvPr/>
            </p:nvSpPr>
            <p:spPr bwMode="auto">
              <a:xfrm>
                <a:off x="4633" y="3460"/>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6" name="Freeform 1289"/>
              <p:cNvSpPr>
                <a:spLocks/>
              </p:cNvSpPr>
              <p:nvPr/>
            </p:nvSpPr>
            <p:spPr bwMode="auto">
              <a:xfrm>
                <a:off x="4769" y="3460"/>
                <a:ext cx="77"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7" name="Freeform 1290"/>
              <p:cNvSpPr>
                <a:spLocks/>
              </p:cNvSpPr>
              <p:nvPr/>
            </p:nvSpPr>
            <p:spPr bwMode="auto">
              <a:xfrm>
                <a:off x="4906" y="3460"/>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8" name="Freeform 1291"/>
              <p:cNvSpPr>
                <a:spLocks/>
              </p:cNvSpPr>
              <p:nvPr/>
            </p:nvSpPr>
            <p:spPr bwMode="auto">
              <a:xfrm>
                <a:off x="5042" y="3460"/>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9" name="Freeform 1292"/>
              <p:cNvSpPr>
                <a:spLocks/>
              </p:cNvSpPr>
              <p:nvPr/>
            </p:nvSpPr>
            <p:spPr bwMode="auto">
              <a:xfrm>
                <a:off x="5180" y="3460"/>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0" name="Freeform 1293"/>
              <p:cNvSpPr>
                <a:spLocks/>
              </p:cNvSpPr>
              <p:nvPr/>
            </p:nvSpPr>
            <p:spPr bwMode="auto">
              <a:xfrm>
                <a:off x="5318" y="3460"/>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1" name="Freeform 1294"/>
              <p:cNvSpPr>
                <a:spLocks/>
              </p:cNvSpPr>
              <p:nvPr/>
            </p:nvSpPr>
            <p:spPr bwMode="auto">
              <a:xfrm>
                <a:off x="5454" y="3460"/>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2" name="Freeform 1295"/>
              <p:cNvSpPr>
                <a:spLocks/>
              </p:cNvSpPr>
              <p:nvPr/>
            </p:nvSpPr>
            <p:spPr bwMode="auto">
              <a:xfrm>
                <a:off x="5592" y="3460"/>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3" name="Freeform 1296"/>
              <p:cNvSpPr>
                <a:spLocks/>
              </p:cNvSpPr>
              <p:nvPr/>
            </p:nvSpPr>
            <p:spPr bwMode="auto">
              <a:xfrm>
                <a:off x="43"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4" name="Freeform 1297"/>
              <p:cNvSpPr>
                <a:spLocks/>
              </p:cNvSpPr>
              <p:nvPr/>
            </p:nvSpPr>
            <p:spPr bwMode="auto">
              <a:xfrm>
                <a:off x="179"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5" name="Freeform 1298"/>
              <p:cNvSpPr>
                <a:spLocks/>
              </p:cNvSpPr>
              <p:nvPr/>
            </p:nvSpPr>
            <p:spPr bwMode="auto">
              <a:xfrm>
                <a:off x="317"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6" name="Freeform 1299"/>
              <p:cNvSpPr>
                <a:spLocks/>
              </p:cNvSpPr>
              <p:nvPr/>
            </p:nvSpPr>
            <p:spPr bwMode="auto">
              <a:xfrm>
                <a:off x="455"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7" name="Freeform 1300"/>
              <p:cNvSpPr>
                <a:spLocks/>
              </p:cNvSpPr>
              <p:nvPr/>
            </p:nvSpPr>
            <p:spPr bwMode="auto">
              <a:xfrm>
                <a:off x="591"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8" name="Freeform 1301"/>
              <p:cNvSpPr>
                <a:spLocks/>
              </p:cNvSpPr>
              <p:nvPr/>
            </p:nvSpPr>
            <p:spPr bwMode="auto">
              <a:xfrm>
                <a:off x="729"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9" name="Freeform 1302"/>
              <p:cNvSpPr>
                <a:spLocks/>
              </p:cNvSpPr>
              <p:nvPr/>
            </p:nvSpPr>
            <p:spPr bwMode="auto">
              <a:xfrm>
                <a:off x="86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0" name="Freeform 1303"/>
              <p:cNvSpPr>
                <a:spLocks/>
              </p:cNvSpPr>
              <p:nvPr/>
            </p:nvSpPr>
            <p:spPr bwMode="auto">
              <a:xfrm>
                <a:off x="1003" y="3592"/>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1" name="Freeform 1304"/>
              <p:cNvSpPr>
                <a:spLocks/>
              </p:cNvSpPr>
              <p:nvPr/>
            </p:nvSpPr>
            <p:spPr bwMode="auto">
              <a:xfrm>
                <a:off x="1138"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2" name="Freeform 1305"/>
              <p:cNvSpPr>
                <a:spLocks/>
              </p:cNvSpPr>
              <p:nvPr/>
            </p:nvSpPr>
            <p:spPr bwMode="auto">
              <a:xfrm>
                <a:off x="1276"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3" name="Freeform 1306"/>
              <p:cNvSpPr>
                <a:spLocks/>
              </p:cNvSpPr>
              <p:nvPr/>
            </p:nvSpPr>
            <p:spPr bwMode="auto">
              <a:xfrm>
                <a:off x="1412"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4" name="Freeform 1307"/>
              <p:cNvSpPr>
                <a:spLocks/>
              </p:cNvSpPr>
              <p:nvPr/>
            </p:nvSpPr>
            <p:spPr bwMode="auto">
              <a:xfrm>
                <a:off x="1550"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5" name="Freeform 1308"/>
              <p:cNvSpPr>
                <a:spLocks/>
              </p:cNvSpPr>
              <p:nvPr/>
            </p:nvSpPr>
            <p:spPr bwMode="auto">
              <a:xfrm>
                <a:off x="168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6" name="Freeform 1309"/>
              <p:cNvSpPr>
                <a:spLocks/>
              </p:cNvSpPr>
              <p:nvPr/>
            </p:nvSpPr>
            <p:spPr bwMode="auto">
              <a:xfrm>
                <a:off x="1824"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7" name="Freeform 1310"/>
              <p:cNvSpPr>
                <a:spLocks/>
              </p:cNvSpPr>
              <p:nvPr/>
            </p:nvSpPr>
            <p:spPr bwMode="auto">
              <a:xfrm>
                <a:off x="1962"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8" name="Freeform 1311"/>
              <p:cNvSpPr>
                <a:spLocks/>
              </p:cNvSpPr>
              <p:nvPr/>
            </p:nvSpPr>
            <p:spPr bwMode="auto">
              <a:xfrm>
                <a:off x="2098"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9" name="Freeform 1312"/>
              <p:cNvSpPr>
                <a:spLocks/>
              </p:cNvSpPr>
              <p:nvPr/>
            </p:nvSpPr>
            <p:spPr bwMode="auto">
              <a:xfrm>
                <a:off x="2236"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0" name="Freeform 1313"/>
              <p:cNvSpPr>
                <a:spLocks/>
              </p:cNvSpPr>
              <p:nvPr/>
            </p:nvSpPr>
            <p:spPr bwMode="auto">
              <a:xfrm>
                <a:off x="2372"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1" name="Freeform 1314"/>
              <p:cNvSpPr>
                <a:spLocks/>
              </p:cNvSpPr>
              <p:nvPr/>
            </p:nvSpPr>
            <p:spPr bwMode="auto">
              <a:xfrm>
                <a:off x="251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2" name="Freeform 1315"/>
              <p:cNvSpPr>
                <a:spLocks/>
              </p:cNvSpPr>
              <p:nvPr/>
            </p:nvSpPr>
            <p:spPr bwMode="auto">
              <a:xfrm>
                <a:off x="264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3" name="Freeform 1316"/>
              <p:cNvSpPr>
                <a:spLocks/>
              </p:cNvSpPr>
              <p:nvPr/>
            </p:nvSpPr>
            <p:spPr bwMode="auto">
              <a:xfrm>
                <a:off x="2784"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4" name="Freeform 1317"/>
              <p:cNvSpPr>
                <a:spLocks/>
              </p:cNvSpPr>
              <p:nvPr/>
            </p:nvSpPr>
            <p:spPr bwMode="auto">
              <a:xfrm>
                <a:off x="2920" y="3592"/>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5" name="Freeform 1318"/>
              <p:cNvSpPr>
                <a:spLocks/>
              </p:cNvSpPr>
              <p:nvPr/>
            </p:nvSpPr>
            <p:spPr bwMode="auto">
              <a:xfrm>
                <a:off x="3057"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6" name="Freeform 1319"/>
              <p:cNvSpPr>
                <a:spLocks/>
              </p:cNvSpPr>
              <p:nvPr/>
            </p:nvSpPr>
            <p:spPr bwMode="auto">
              <a:xfrm>
                <a:off x="319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7" name="Freeform 1320"/>
              <p:cNvSpPr>
                <a:spLocks/>
              </p:cNvSpPr>
              <p:nvPr/>
            </p:nvSpPr>
            <p:spPr bwMode="auto">
              <a:xfrm>
                <a:off x="3331"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8" name="Freeform 1321"/>
              <p:cNvSpPr>
                <a:spLocks/>
              </p:cNvSpPr>
              <p:nvPr/>
            </p:nvSpPr>
            <p:spPr bwMode="auto">
              <a:xfrm>
                <a:off x="3469"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9" name="Freeform 1322"/>
              <p:cNvSpPr>
                <a:spLocks/>
              </p:cNvSpPr>
              <p:nvPr/>
            </p:nvSpPr>
            <p:spPr bwMode="auto">
              <a:xfrm>
                <a:off x="360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0" name="Freeform 1323"/>
              <p:cNvSpPr>
                <a:spLocks/>
              </p:cNvSpPr>
              <p:nvPr/>
            </p:nvSpPr>
            <p:spPr bwMode="auto">
              <a:xfrm>
                <a:off x="3743"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1" name="Freeform 1324"/>
              <p:cNvSpPr>
                <a:spLocks/>
              </p:cNvSpPr>
              <p:nvPr/>
            </p:nvSpPr>
            <p:spPr bwMode="auto">
              <a:xfrm>
                <a:off x="3879"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2" name="Freeform 1325"/>
              <p:cNvSpPr>
                <a:spLocks/>
              </p:cNvSpPr>
              <p:nvPr/>
            </p:nvSpPr>
            <p:spPr bwMode="auto">
              <a:xfrm>
                <a:off x="4017"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3" name="Freeform 1326"/>
              <p:cNvSpPr>
                <a:spLocks/>
              </p:cNvSpPr>
              <p:nvPr/>
            </p:nvSpPr>
            <p:spPr bwMode="auto">
              <a:xfrm>
                <a:off x="415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4" name="Freeform 1327"/>
              <p:cNvSpPr>
                <a:spLocks/>
              </p:cNvSpPr>
              <p:nvPr/>
            </p:nvSpPr>
            <p:spPr bwMode="auto">
              <a:xfrm>
                <a:off x="4291"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5" name="Freeform 1328"/>
              <p:cNvSpPr>
                <a:spLocks/>
              </p:cNvSpPr>
              <p:nvPr/>
            </p:nvSpPr>
            <p:spPr bwMode="auto">
              <a:xfrm>
                <a:off x="4427"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6" name="Freeform 1329"/>
              <p:cNvSpPr>
                <a:spLocks/>
              </p:cNvSpPr>
              <p:nvPr/>
            </p:nvSpPr>
            <p:spPr bwMode="auto">
              <a:xfrm>
                <a:off x="4565"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7" name="Freeform 1330"/>
              <p:cNvSpPr>
                <a:spLocks/>
              </p:cNvSpPr>
              <p:nvPr/>
            </p:nvSpPr>
            <p:spPr bwMode="auto">
              <a:xfrm>
                <a:off x="4701"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8" name="Freeform 1331"/>
              <p:cNvSpPr>
                <a:spLocks/>
              </p:cNvSpPr>
              <p:nvPr/>
            </p:nvSpPr>
            <p:spPr bwMode="auto">
              <a:xfrm>
                <a:off x="4839" y="359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9" name="Freeform 1332"/>
              <p:cNvSpPr>
                <a:spLocks/>
              </p:cNvSpPr>
              <p:nvPr/>
            </p:nvSpPr>
            <p:spPr bwMode="auto">
              <a:xfrm>
                <a:off x="4976"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0" name="Freeform 1333"/>
              <p:cNvSpPr>
                <a:spLocks/>
              </p:cNvSpPr>
              <p:nvPr/>
            </p:nvSpPr>
            <p:spPr bwMode="auto">
              <a:xfrm>
                <a:off x="5112"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1" name="Freeform 1334"/>
              <p:cNvSpPr>
                <a:spLocks/>
              </p:cNvSpPr>
              <p:nvPr/>
            </p:nvSpPr>
            <p:spPr bwMode="auto">
              <a:xfrm>
                <a:off x="525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2" name="Freeform 1335"/>
              <p:cNvSpPr>
                <a:spLocks/>
              </p:cNvSpPr>
              <p:nvPr/>
            </p:nvSpPr>
            <p:spPr bwMode="auto">
              <a:xfrm>
                <a:off x="5386"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3" name="Freeform 1336"/>
              <p:cNvSpPr>
                <a:spLocks/>
              </p:cNvSpPr>
              <p:nvPr/>
            </p:nvSpPr>
            <p:spPr bwMode="auto">
              <a:xfrm>
                <a:off x="5524"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4" name="Freeform 1337"/>
              <p:cNvSpPr>
                <a:spLocks/>
              </p:cNvSpPr>
              <p:nvPr/>
            </p:nvSpPr>
            <p:spPr bwMode="auto">
              <a:xfrm>
                <a:off x="5660"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5" name="Freeform 1338"/>
              <p:cNvSpPr>
                <a:spLocks/>
              </p:cNvSpPr>
              <p:nvPr/>
            </p:nvSpPr>
            <p:spPr bwMode="auto">
              <a:xfrm>
                <a:off x="43"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6" name="Freeform 1339"/>
              <p:cNvSpPr>
                <a:spLocks/>
              </p:cNvSpPr>
              <p:nvPr/>
            </p:nvSpPr>
            <p:spPr bwMode="auto">
              <a:xfrm>
                <a:off x="179"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7" name="Freeform 1340"/>
              <p:cNvSpPr>
                <a:spLocks/>
              </p:cNvSpPr>
              <p:nvPr/>
            </p:nvSpPr>
            <p:spPr bwMode="auto">
              <a:xfrm>
                <a:off x="317"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8" name="Freeform 1341"/>
              <p:cNvSpPr>
                <a:spLocks/>
              </p:cNvSpPr>
              <p:nvPr/>
            </p:nvSpPr>
            <p:spPr bwMode="auto">
              <a:xfrm>
                <a:off x="455"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9" name="Freeform 1342"/>
              <p:cNvSpPr>
                <a:spLocks/>
              </p:cNvSpPr>
              <p:nvPr/>
            </p:nvSpPr>
            <p:spPr bwMode="auto">
              <a:xfrm>
                <a:off x="591"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0" name="Freeform 1343"/>
              <p:cNvSpPr>
                <a:spLocks/>
              </p:cNvSpPr>
              <p:nvPr/>
            </p:nvSpPr>
            <p:spPr bwMode="auto">
              <a:xfrm>
                <a:off x="729"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1" name="Freeform 1344"/>
              <p:cNvSpPr>
                <a:spLocks/>
              </p:cNvSpPr>
              <p:nvPr/>
            </p:nvSpPr>
            <p:spPr bwMode="auto">
              <a:xfrm>
                <a:off x="86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2" name="Freeform 1345"/>
              <p:cNvSpPr>
                <a:spLocks/>
              </p:cNvSpPr>
              <p:nvPr/>
            </p:nvSpPr>
            <p:spPr bwMode="auto">
              <a:xfrm>
                <a:off x="1003" y="3592"/>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3" name="Freeform 1346"/>
              <p:cNvSpPr>
                <a:spLocks/>
              </p:cNvSpPr>
              <p:nvPr/>
            </p:nvSpPr>
            <p:spPr bwMode="auto">
              <a:xfrm>
                <a:off x="1138"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4" name="Freeform 1347"/>
              <p:cNvSpPr>
                <a:spLocks/>
              </p:cNvSpPr>
              <p:nvPr/>
            </p:nvSpPr>
            <p:spPr bwMode="auto">
              <a:xfrm>
                <a:off x="1276"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5" name="Freeform 1348"/>
              <p:cNvSpPr>
                <a:spLocks/>
              </p:cNvSpPr>
              <p:nvPr/>
            </p:nvSpPr>
            <p:spPr bwMode="auto">
              <a:xfrm>
                <a:off x="1412"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6" name="Freeform 1349"/>
              <p:cNvSpPr>
                <a:spLocks/>
              </p:cNvSpPr>
              <p:nvPr/>
            </p:nvSpPr>
            <p:spPr bwMode="auto">
              <a:xfrm>
                <a:off x="1550"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7" name="Freeform 1350"/>
              <p:cNvSpPr>
                <a:spLocks/>
              </p:cNvSpPr>
              <p:nvPr/>
            </p:nvSpPr>
            <p:spPr bwMode="auto">
              <a:xfrm>
                <a:off x="168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8" name="Freeform 1351"/>
              <p:cNvSpPr>
                <a:spLocks/>
              </p:cNvSpPr>
              <p:nvPr/>
            </p:nvSpPr>
            <p:spPr bwMode="auto">
              <a:xfrm>
                <a:off x="1824"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9" name="Freeform 1352"/>
              <p:cNvSpPr>
                <a:spLocks/>
              </p:cNvSpPr>
              <p:nvPr/>
            </p:nvSpPr>
            <p:spPr bwMode="auto">
              <a:xfrm>
                <a:off x="1962"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0" name="Freeform 1353"/>
              <p:cNvSpPr>
                <a:spLocks/>
              </p:cNvSpPr>
              <p:nvPr/>
            </p:nvSpPr>
            <p:spPr bwMode="auto">
              <a:xfrm>
                <a:off x="2098"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1" name="Freeform 1354"/>
              <p:cNvSpPr>
                <a:spLocks/>
              </p:cNvSpPr>
              <p:nvPr/>
            </p:nvSpPr>
            <p:spPr bwMode="auto">
              <a:xfrm>
                <a:off x="2236"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2" name="Freeform 1355"/>
              <p:cNvSpPr>
                <a:spLocks/>
              </p:cNvSpPr>
              <p:nvPr/>
            </p:nvSpPr>
            <p:spPr bwMode="auto">
              <a:xfrm>
                <a:off x="2372"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3" name="Freeform 1356"/>
              <p:cNvSpPr>
                <a:spLocks/>
              </p:cNvSpPr>
              <p:nvPr/>
            </p:nvSpPr>
            <p:spPr bwMode="auto">
              <a:xfrm>
                <a:off x="251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4" name="Freeform 1357"/>
              <p:cNvSpPr>
                <a:spLocks/>
              </p:cNvSpPr>
              <p:nvPr/>
            </p:nvSpPr>
            <p:spPr bwMode="auto">
              <a:xfrm>
                <a:off x="264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5" name="Freeform 1358"/>
              <p:cNvSpPr>
                <a:spLocks/>
              </p:cNvSpPr>
              <p:nvPr/>
            </p:nvSpPr>
            <p:spPr bwMode="auto">
              <a:xfrm>
                <a:off x="2784"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6" name="Freeform 1359"/>
              <p:cNvSpPr>
                <a:spLocks/>
              </p:cNvSpPr>
              <p:nvPr/>
            </p:nvSpPr>
            <p:spPr bwMode="auto">
              <a:xfrm>
                <a:off x="2920" y="3592"/>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7" name="Freeform 1360"/>
              <p:cNvSpPr>
                <a:spLocks/>
              </p:cNvSpPr>
              <p:nvPr/>
            </p:nvSpPr>
            <p:spPr bwMode="auto">
              <a:xfrm>
                <a:off x="3057"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8" name="Freeform 1361"/>
              <p:cNvSpPr>
                <a:spLocks/>
              </p:cNvSpPr>
              <p:nvPr/>
            </p:nvSpPr>
            <p:spPr bwMode="auto">
              <a:xfrm>
                <a:off x="319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5" name="Group 1563"/>
            <p:cNvGrpSpPr>
              <a:grpSpLocks/>
            </p:cNvGrpSpPr>
            <p:nvPr/>
          </p:nvGrpSpPr>
          <p:grpSpPr bwMode="auto">
            <a:xfrm>
              <a:off x="3" y="3592"/>
              <a:ext cx="5735" cy="730"/>
              <a:chOff x="3" y="3592"/>
              <a:chExt cx="5735" cy="730"/>
            </a:xfrm>
            <a:grpFill/>
          </p:grpSpPr>
          <p:sp>
            <p:nvSpPr>
              <p:cNvPr id="539" name="Freeform 1363"/>
              <p:cNvSpPr>
                <a:spLocks/>
              </p:cNvSpPr>
              <p:nvPr/>
            </p:nvSpPr>
            <p:spPr bwMode="auto">
              <a:xfrm>
                <a:off x="3331"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0" name="Freeform 1364"/>
              <p:cNvSpPr>
                <a:spLocks/>
              </p:cNvSpPr>
              <p:nvPr/>
            </p:nvSpPr>
            <p:spPr bwMode="auto">
              <a:xfrm>
                <a:off x="3469"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1" name="Freeform 1365"/>
              <p:cNvSpPr>
                <a:spLocks/>
              </p:cNvSpPr>
              <p:nvPr/>
            </p:nvSpPr>
            <p:spPr bwMode="auto">
              <a:xfrm>
                <a:off x="360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2" name="Freeform 1366"/>
              <p:cNvSpPr>
                <a:spLocks/>
              </p:cNvSpPr>
              <p:nvPr/>
            </p:nvSpPr>
            <p:spPr bwMode="auto">
              <a:xfrm>
                <a:off x="3743"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3" name="Freeform 1367"/>
              <p:cNvSpPr>
                <a:spLocks/>
              </p:cNvSpPr>
              <p:nvPr/>
            </p:nvSpPr>
            <p:spPr bwMode="auto">
              <a:xfrm>
                <a:off x="3879"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4" name="Freeform 1368"/>
              <p:cNvSpPr>
                <a:spLocks/>
              </p:cNvSpPr>
              <p:nvPr/>
            </p:nvSpPr>
            <p:spPr bwMode="auto">
              <a:xfrm>
                <a:off x="4017"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5" name="Freeform 1369"/>
              <p:cNvSpPr>
                <a:spLocks/>
              </p:cNvSpPr>
              <p:nvPr/>
            </p:nvSpPr>
            <p:spPr bwMode="auto">
              <a:xfrm>
                <a:off x="415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6" name="Freeform 1370"/>
              <p:cNvSpPr>
                <a:spLocks/>
              </p:cNvSpPr>
              <p:nvPr/>
            </p:nvSpPr>
            <p:spPr bwMode="auto">
              <a:xfrm>
                <a:off x="4291"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7" name="Freeform 1371"/>
              <p:cNvSpPr>
                <a:spLocks/>
              </p:cNvSpPr>
              <p:nvPr/>
            </p:nvSpPr>
            <p:spPr bwMode="auto">
              <a:xfrm>
                <a:off x="4427"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8" name="Freeform 1372"/>
              <p:cNvSpPr>
                <a:spLocks/>
              </p:cNvSpPr>
              <p:nvPr/>
            </p:nvSpPr>
            <p:spPr bwMode="auto">
              <a:xfrm>
                <a:off x="4565"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9" name="Freeform 1373"/>
              <p:cNvSpPr>
                <a:spLocks/>
              </p:cNvSpPr>
              <p:nvPr/>
            </p:nvSpPr>
            <p:spPr bwMode="auto">
              <a:xfrm>
                <a:off x="4701"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0" name="Freeform 1374"/>
              <p:cNvSpPr>
                <a:spLocks/>
              </p:cNvSpPr>
              <p:nvPr/>
            </p:nvSpPr>
            <p:spPr bwMode="auto">
              <a:xfrm>
                <a:off x="4839" y="359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1" name="Freeform 1375"/>
              <p:cNvSpPr>
                <a:spLocks/>
              </p:cNvSpPr>
              <p:nvPr/>
            </p:nvSpPr>
            <p:spPr bwMode="auto">
              <a:xfrm>
                <a:off x="4976"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2" name="Freeform 1376"/>
              <p:cNvSpPr>
                <a:spLocks/>
              </p:cNvSpPr>
              <p:nvPr/>
            </p:nvSpPr>
            <p:spPr bwMode="auto">
              <a:xfrm>
                <a:off x="5112"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3" name="Freeform 1377"/>
              <p:cNvSpPr>
                <a:spLocks/>
              </p:cNvSpPr>
              <p:nvPr/>
            </p:nvSpPr>
            <p:spPr bwMode="auto">
              <a:xfrm>
                <a:off x="525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4" name="Freeform 1378"/>
              <p:cNvSpPr>
                <a:spLocks/>
              </p:cNvSpPr>
              <p:nvPr/>
            </p:nvSpPr>
            <p:spPr bwMode="auto">
              <a:xfrm>
                <a:off x="5386"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5" name="Freeform 1379"/>
              <p:cNvSpPr>
                <a:spLocks/>
              </p:cNvSpPr>
              <p:nvPr/>
            </p:nvSpPr>
            <p:spPr bwMode="auto">
              <a:xfrm>
                <a:off x="5524"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6" name="Freeform 1380"/>
              <p:cNvSpPr>
                <a:spLocks/>
              </p:cNvSpPr>
              <p:nvPr/>
            </p:nvSpPr>
            <p:spPr bwMode="auto">
              <a:xfrm>
                <a:off x="5660"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7" name="Freeform 1381"/>
              <p:cNvSpPr>
                <a:spLocks/>
              </p:cNvSpPr>
              <p:nvPr/>
            </p:nvSpPr>
            <p:spPr bwMode="auto">
              <a:xfrm>
                <a:off x="3" y="3726"/>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8"/>
                      <a:pt x="20" y="5"/>
                    </a:cubicBezTo>
                    <a:cubicBezTo>
                      <a:pt x="16" y="0"/>
                      <a:pt x="8" y="0"/>
                      <a:pt x="4" y="6"/>
                    </a:cubicBezTo>
                    <a:cubicBezTo>
                      <a:pt x="3" y="4"/>
                      <a:pt x="2" y="3"/>
                      <a:pt x="0" y="2"/>
                    </a:cubicBezTo>
                    <a:cubicBezTo>
                      <a:pt x="0" y="26"/>
                      <a:pt x="0" y="26"/>
                      <a:pt x="0" y="26"/>
                    </a:cubicBezTo>
                    <a:cubicBezTo>
                      <a:pt x="2" y="28"/>
                      <a:pt x="3" y="29"/>
                      <a:pt x="4" y="32"/>
                    </a:cubicBezTo>
                    <a:cubicBezTo>
                      <a:pt x="9" y="25"/>
                      <a:pt x="12" y="23"/>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8" name="Freeform 1382"/>
              <p:cNvSpPr>
                <a:spLocks/>
              </p:cNvSpPr>
              <p:nvPr/>
            </p:nvSpPr>
            <p:spPr bwMode="auto">
              <a:xfrm>
                <a:off x="111"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9" name="Freeform 1383"/>
              <p:cNvSpPr>
                <a:spLocks/>
              </p:cNvSpPr>
              <p:nvPr/>
            </p:nvSpPr>
            <p:spPr bwMode="auto">
              <a:xfrm>
                <a:off x="247"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0" name="Freeform 1384"/>
              <p:cNvSpPr>
                <a:spLocks/>
              </p:cNvSpPr>
              <p:nvPr/>
            </p:nvSpPr>
            <p:spPr bwMode="auto">
              <a:xfrm>
                <a:off x="385"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1" name="Freeform 1385"/>
              <p:cNvSpPr>
                <a:spLocks/>
              </p:cNvSpPr>
              <p:nvPr/>
            </p:nvSpPr>
            <p:spPr bwMode="auto">
              <a:xfrm>
                <a:off x="521"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2" name="Freeform 1386"/>
              <p:cNvSpPr>
                <a:spLocks/>
              </p:cNvSpPr>
              <p:nvPr/>
            </p:nvSpPr>
            <p:spPr bwMode="auto">
              <a:xfrm>
                <a:off x="659"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3" name="Freeform 1387"/>
              <p:cNvSpPr>
                <a:spLocks/>
              </p:cNvSpPr>
              <p:nvPr/>
            </p:nvSpPr>
            <p:spPr bwMode="auto">
              <a:xfrm>
                <a:off x="797"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4" name="Freeform 1388"/>
              <p:cNvSpPr>
                <a:spLocks/>
              </p:cNvSpPr>
              <p:nvPr/>
            </p:nvSpPr>
            <p:spPr bwMode="auto">
              <a:xfrm>
                <a:off x="933" y="3726"/>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5" name="Freeform 1389"/>
              <p:cNvSpPr>
                <a:spLocks/>
              </p:cNvSpPr>
              <p:nvPr/>
            </p:nvSpPr>
            <p:spPr bwMode="auto">
              <a:xfrm>
                <a:off x="1070"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6" name="Freeform 1390"/>
              <p:cNvSpPr>
                <a:spLocks/>
              </p:cNvSpPr>
              <p:nvPr/>
            </p:nvSpPr>
            <p:spPr bwMode="auto">
              <a:xfrm>
                <a:off x="1206"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7" name="Freeform 1391"/>
              <p:cNvSpPr>
                <a:spLocks/>
              </p:cNvSpPr>
              <p:nvPr/>
            </p:nvSpPr>
            <p:spPr bwMode="auto">
              <a:xfrm>
                <a:off x="1344"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8" name="Freeform 1392"/>
              <p:cNvSpPr>
                <a:spLocks/>
              </p:cNvSpPr>
              <p:nvPr/>
            </p:nvSpPr>
            <p:spPr bwMode="auto">
              <a:xfrm>
                <a:off x="1480" y="3726"/>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9" name="Freeform 1393"/>
              <p:cNvSpPr>
                <a:spLocks/>
              </p:cNvSpPr>
              <p:nvPr/>
            </p:nvSpPr>
            <p:spPr bwMode="auto">
              <a:xfrm>
                <a:off x="1618"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0" name="Freeform 1394"/>
              <p:cNvSpPr>
                <a:spLocks/>
              </p:cNvSpPr>
              <p:nvPr/>
            </p:nvSpPr>
            <p:spPr bwMode="auto">
              <a:xfrm>
                <a:off x="1754"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1" name="Freeform 1395"/>
              <p:cNvSpPr>
                <a:spLocks/>
              </p:cNvSpPr>
              <p:nvPr/>
            </p:nvSpPr>
            <p:spPr bwMode="auto">
              <a:xfrm>
                <a:off x="1892"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2" name="Freeform 1396"/>
              <p:cNvSpPr>
                <a:spLocks/>
              </p:cNvSpPr>
              <p:nvPr/>
            </p:nvSpPr>
            <p:spPr bwMode="auto">
              <a:xfrm>
                <a:off x="2028"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3" name="Freeform 1397"/>
              <p:cNvSpPr>
                <a:spLocks/>
              </p:cNvSpPr>
              <p:nvPr/>
            </p:nvSpPr>
            <p:spPr bwMode="auto">
              <a:xfrm>
                <a:off x="2166"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4" name="Freeform 1398"/>
              <p:cNvSpPr>
                <a:spLocks/>
              </p:cNvSpPr>
              <p:nvPr/>
            </p:nvSpPr>
            <p:spPr bwMode="auto">
              <a:xfrm>
                <a:off x="2304"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5" name="Freeform 1399"/>
              <p:cNvSpPr>
                <a:spLocks/>
              </p:cNvSpPr>
              <p:nvPr/>
            </p:nvSpPr>
            <p:spPr bwMode="auto">
              <a:xfrm>
                <a:off x="2440"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6" name="Freeform 1400"/>
              <p:cNvSpPr>
                <a:spLocks/>
              </p:cNvSpPr>
              <p:nvPr/>
            </p:nvSpPr>
            <p:spPr bwMode="auto">
              <a:xfrm>
                <a:off x="2578"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7" name="Freeform 1401"/>
              <p:cNvSpPr>
                <a:spLocks/>
              </p:cNvSpPr>
              <p:nvPr/>
            </p:nvSpPr>
            <p:spPr bwMode="auto">
              <a:xfrm>
                <a:off x="2714"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8" name="Freeform 1402"/>
              <p:cNvSpPr>
                <a:spLocks/>
              </p:cNvSpPr>
              <p:nvPr/>
            </p:nvSpPr>
            <p:spPr bwMode="auto">
              <a:xfrm>
                <a:off x="2852" y="3726"/>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9" name="Freeform 1403"/>
              <p:cNvSpPr>
                <a:spLocks/>
              </p:cNvSpPr>
              <p:nvPr/>
            </p:nvSpPr>
            <p:spPr bwMode="auto">
              <a:xfrm>
                <a:off x="2987" y="3726"/>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0" name="Freeform 1404"/>
              <p:cNvSpPr>
                <a:spLocks/>
              </p:cNvSpPr>
              <p:nvPr/>
            </p:nvSpPr>
            <p:spPr bwMode="auto">
              <a:xfrm>
                <a:off x="3125"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1" name="Freeform 1405"/>
              <p:cNvSpPr>
                <a:spLocks/>
              </p:cNvSpPr>
              <p:nvPr/>
            </p:nvSpPr>
            <p:spPr bwMode="auto">
              <a:xfrm>
                <a:off x="3261"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2" name="Freeform 1406"/>
              <p:cNvSpPr>
                <a:spLocks/>
              </p:cNvSpPr>
              <p:nvPr/>
            </p:nvSpPr>
            <p:spPr bwMode="auto">
              <a:xfrm>
                <a:off x="3399"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3" name="Freeform 1407"/>
              <p:cNvSpPr>
                <a:spLocks/>
              </p:cNvSpPr>
              <p:nvPr/>
            </p:nvSpPr>
            <p:spPr bwMode="auto">
              <a:xfrm>
                <a:off x="3535"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4" name="Freeform 1408"/>
              <p:cNvSpPr>
                <a:spLocks/>
              </p:cNvSpPr>
              <p:nvPr/>
            </p:nvSpPr>
            <p:spPr bwMode="auto">
              <a:xfrm>
                <a:off x="3673"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5" name="Freeform 1409"/>
              <p:cNvSpPr>
                <a:spLocks/>
              </p:cNvSpPr>
              <p:nvPr/>
            </p:nvSpPr>
            <p:spPr bwMode="auto">
              <a:xfrm>
                <a:off x="3811"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6" name="Freeform 1410"/>
              <p:cNvSpPr>
                <a:spLocks/>
              </p:cNvSpPr>
              <p:nvPr/>
            </p:nvSpPr>
            <p:spPr bwMode="auto">
              <a:xfrm>
                <a:off x="3947"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7" name="Freeform 1411"/>
              <p:cNvSpPr>
                <a:spLocks/>
              </p:cNvSpPr>
              <p:nvPr/>
            </p:nvSpPr>
            <p:spPr bwMode="auto">
              <a:xfrm>
                <a:off x="4085"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8" name="Freeform 1412"/>
              <p:cNvSpPr>
                <a:spLocks/>
              </p:cNvSpPr>
              <p:nvPr/>
            </p:nvSpPr>
            <p:spPr bwMode="auto">
              <a:xfrm>
                <a:off x="4221"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9" name="Freeform 1413"/>
              <p:cNvSpPr>
                <a:spLocks/>
              </p:cNvSpPr>
              <p:nvPr/>
            </p:nvSpPr>
            <p:spPr bwMode="auto">
              <a:xfrm>
                <a:off x="4359"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0" name="Freeform 1414"/>
              <p:cNvSpPr>
                <a:spLocks/>
              </p:cNvSpPr>
              <p:nvPr/>
            </p:nvSpPr>
            <p:spPr bwMode="auto">
              <a:xfrm>
                <a:off x="4495"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1" name="Freeform 1415"/>
              <p:cNvSpPr>
                <a:spLocks/>
              </p:cNvSpPr>
              <p:nvPr/>
            </p:nvSpPr>
            <p:spPr bwMode="auto">
              <a:xfrm>
                <a:off x="4633"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2" name="Freeform 1416"/>
              <p:cNvSpPr>
                <a:spLocks/>
              </p:cNvSpPr>
              <p:nvPr/>
            </p:nvSpPr>
            <p:spPr bwMode="auto">
              <a:xfrm>
                <a:off x="4769" y="3726"/>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3" name="Freeform 1417"/>
              <p:cNvSpPr>
                <a:spLocks/>
              </p:cNvSpPr>
              <p:nvPr/>
            </p:nvSpPr>
            <p:spPr bwMode="auto">
              <a:xfrm>
                <a:off x="4906"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4" name="Freeform 1418"/>
              <p:cNvSpPr>
                <a:spLocks/>
              </p:cNvSpPr>
              <p:nvPr/>
            </p:nvSpPr>
            <p:spPr bwMode="auto">
              <a:xfrm>
                <a:off x="5042"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5" name="Freeform 1419"/>
              <p:cNvSpPr>
                <a:spLocks/>
              </p:cNvSpPr>
              <p:nvPr/>
            </p:nvSpPr>
            <p:spPr bwMode="auto">
              <a:xfrm>
                <a:off x="5180"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6" name="Freeform 1420"/>
              <p:cNvSpPr>
                <a:spLocks/>
              </p:cNvSpPr>
              <p:nvPr/>
            </p:nvSpPr>
            <p:spPr bwMode="auto">
              <a:xfrm>
                <a:off x="5318"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7" name="Freeform 1421"/>
              <p:cNvSpPr>
                <a:spLocks/>
              </p:cNvSpPr>
              <p:nvPr/>
            </p:nvSpPr>
            <p:spPr bwMode="auto">
              <a:xfrm>
                <a:off x="5454"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8" name="Freeform 1422"/>
              <p:cNvSpPr>
                <a:spLocks/>
              </p:cNvSpPr>
              <p:nvPr/>
            </p:nvSpPr>
            <p:spPr bwMode="auto">
              <a:xfrm>
                <a:off x="5592"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9" name="Freeform 1423"/>
              <p:cNvSpPr>
                <a:spLocks/>
              </p:cNvSpPr>
              <p:nvPr/>
            </p:nvSpPr>
            <p:spPr bwMode="auto">
              <a:xfrm>
                <a:off x="43"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0" name="Freeform 1424"/>
              <p:cNvSpPr>
                <a:spLocks/>
              </p:cNvSpPr>
              <p:nvPr/>
            </p:nvSpPr>
            <p:spPr bwMode="auto">
              <a:xfrm>
                <a:off x="179"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1" name="Freeform 1425"/>
              <p:cNvSpPr>
                <a:spLocks/>
              </p:cNvSpPr>
              <p:nvPr/>
            </p:nvSpPr>
            <p:spPr bwMode="auto">
              <a:xfrm>
                <a:off x="317"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2" name="Freeform 1426"/>
              <p:cNvSpPr>
                <a:spLocks/>
              </p:cNvSpPr>
              <p:nvPr/>
            </p:nvSpPr>
            <p:spPr bwMode="auto">
              <a:xfrm>
                <a:off x="455" y="385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3" name="Freeform 1427"/>
              <p:cNvSpPr>
                <a:spLocks/>
              </p:cNvSpPr>
              <p:nvPr/>
            </p:nvSpPr>
            <p:spPr bwMode="auto">
              <a:xfrm>
                <a:off x="591"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4" name="Freeform 1428"/>
              <p:cNvSpPr>
                <a:spLocks/>
              </p:cNvSpPr>
              <p:nvPr/>
            </p:nvSpPr>
            <p:spPr bwMode="auto">
              <a:xfrm>
                <a:off x="729"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5" name="Freeform 1429"/>
              <p:cNvSpPr>
                <a:spLocks/>
              </p:cNvSpPr>
              <p:nvPr/>
            </p:nvSpPr>
            <p:spPr bwMode="auto">
              <a:xfrm>
                <a:off x="865"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6" name="Freeform 1430"/>
              <p:cNvSpPr>
                <a:spLocks/>
              </p:cNvSpPr>
              <p:nvPr/>
            </p:nvSpPr>
            <p:spPr bwMode="auto">
              <a:xfrm>
                <a:off x="1003" y="3858"/>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7" name="Freeform 1431"/>
              <p:cNvSpPr>
                <a:spLocks/>
              </p:cNvSpPr>
              <p:nvPr/>
            </p:nvSpPr>
            <p:spPr bwMode="auto">
              <a:xfrm>
                <a:off x="1138"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8" name="Freeform 1432"/>
              <p:cNvSpPr>
                <a:spLocks/>
              </p:cNvSpPr>
              <p:nvPr/>
            </p:nvSpPr>
            <p:spPr bwMode="auto">
              <a:xfrm>
                <a:off x="1276"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9" name="Freeform 1433"/>
              <p:cNvSpPr>
                <a:spLocks/>
              </p:cNvSpPr>
              <p:nvPr/>
            </p:nvSpPr>
            <p:spPr bwMode="auto">
              <a:xfrm>
                <a:off x="1412"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0" name="Freeform 1434"/>
              <p:cNvSpPr>
                <a:spLocks/>
              </p:cNvSpPr>
              <p:nvPr/>
            </p:nvSpPr>
            <p:spPr bwMode="auto">
              <a:xfrm>
                <a:off x="1550"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1" name="Freeform 1435"/>
              <p:cNvSpPr>
                <a:spLocks/>
              </p:cNvSpPr>
              <p:nvPr/>
            </p:nvSpPr>
            <p:spPr bwMode="auto">
              <a:xfrm>
                <a:off x="1686"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2" name="Freeform 1436"/>
              <p:cNvSpPr>
                <a:spLocks/>
              </p:cNvSpPr>
              <p:nvPr/>
            </p:nvSpPr>
            <p:spPr bwMode="auto">
              <a:xfrm>
                <a:off x="1824"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3" name="Freeform 1437"/>
              <p:cNvSpPr>
                <a:spLocks/>
              </p:cNvSpPr>
              <p:nvPr/>
            </p:nvSpPr>
            <p:spPr bwMode="auto">
              <a:xfrm>
                <a:off x="1962" y="385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4" name="Freeform 1438"/>
              <p:cNvSpPr>
                <a:spLocks/>
              </p:cNvSpPr>
              <p:nvPr/>
            </p:nvSpPr>
            <p:spPr bwMode="auto">
              <a:xfrm>
                <a:off x="2098"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5" name="Freeform 1439"/>
              <p:cNvSpPr>
                <a:spLocks/>
              </p:cNvSpPr>
              <p:nvPr/>
            </p:nvSpPr>
            <p:spPr bwMode="auto">
              <a:xfrm>
                <a:off x="2236"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6" name="Freeform 1440"/>
              <p:cNvSpPr>
                <a:spLocks/>
              </p:cNvSpPr>
              <p:nvPr/>
            </p:nvSpPr>
            <p:spPr bwMode="auto">
              <a:xfrm>
                <a:off x="2372"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7" name="Freeform 1441"/>
              <p:cNvSpPr>
                <a:spLocks/>
              </p:cNvSpPr>
              <p:nvPr/>
            </p:nvSpPr>
            <p:spPr bwMode="auto">
              <a:xfrm>
                <a:off x="2510"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8" name="Freeform 1442"/>
              <p:cNvSpPr>
                <a:spLocks/>
              </p:cNvSpPr>
              <p:nvPr/>
            </p:nvSpPr>
            <p:spPr bwMode="auto">
              <a:xfrm>
                <a:off x="2646"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9" name="Freeform 1443"/>
              <p:cNvSpPr>
                <a:spLocks/>
              </p:cNvSpPr>
              <p:nvPr/>
            </p:nvSpPr>
            <p:spPr bwMode="auto">
              <a:xfrm>
                <a:off x="2784"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0" name="Freeform 1444"/>
              <p:cNvSpPr>
                <a:spLocks/>
              </p:cNvSpPr>
              <p:nvPr/>
            </p:nvSpPr>
            <p:spPr bwMode="auto">
              <a:xfrm>
                <a:off x="2920" y="3858"/>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1" name="Freeform 1445"/>
              <p:cNvSpPr>
                <a:spLocks/>
              </p:cNvSpPr>
              <p:nvPr/>
            </p:nvSpPr>
            <p:spPr bwMode="auto">
              <a:xfrm>
                <a:off x="3057"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2" name="Freeform 1446"/>
              <p:cNvSpPr>
                <a:spLocks/>
              </p:cNvSpPr>
              <p:nvPr/>
            </p:nvSpPr>
            <p:spPr bwMode="auto">
              <a:xfrm>
                <a:off x="3193"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3" name="Freeform 1447"/>
              <p:cNvSpPr>
                <a:spLocks/>
              </p:cNvSpPr>
              <p:nvPr/>
            </p:nvSpPr>
            <p:spPr bwMode="auto">
              <a:xfrm>
                <a:off x="3331"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4" name="Freeform 1448"/>
              <p:cNvSpPr>
                <a:spLocks/>
              </p:cNvSpPr>
              <p:nvPr/>
            </p:nvSpPr>
            <p:spPr bwMode="auto">
              <a:xfrm>
                <a:off x="3469" y="385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5" name="Freeform 1449"/>
              <p:cNvSpPr>
                <a:spLocks/>
              </p:cNvSpPr>
              <p:nvPr/>
            </p:nvSpPr>
            <p:spPr bwMode="auto">
              <a:xfrm>
                <a:off x="3605"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6" name="Freeform 1450"/>
              <p:cNvSpPr>
                <a:spLocks/>
              </p:cNvSpPr>
              <p:nvPr/>
            </p:nvSpPr>
            <p:spPr bwMode="auto">
              <a:xfrm>
                <a:off x="3743"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7" name="Freeform 1451"/>
              <p:cNvSpPr>
                <a:spLocks/>
              </p:cNvSpPr>
              <p:nvPr/>
            </p:nvSpPr>
            <p:spPr bwMode="auto">
              <a:xfrm>
                <a:off x="3879"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8" name="Freeform 1452"/>
              <p:cNvSpPr>
                <a:spLocks/>
              </p:cNvSpPr>
              <p:nvPr/>
            </p:nvSpPr>
            <p:spPr bwMode="auto">
              <a:xfrm>
                <a:off x="4017"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9" name="Freeform 1453"/>
              <p:cNvSpPr>
                <a:spLocks/>
              </p:cNvSpPr>
              <p:nvPr/>
            </p:nvSpPr>
            <p:spPr bwMode="auto">
              <a:xfrm>
                <a:off x="4153"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0" name="Freeform 1454"/>
              <p:cNvSpPr>
                <a:spLocks/>
              </p:cNvSpPr>
              <p:nvPr/>
            </p:nvSpPr>
            <p:spPr bwMode="auto">
              <a:xfrm>
                <a:off x="4291"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1" name="Freeform 1455"/>
              <p:cNvSpPr>
                <a:spLocks/>
              </p:cNvSpPr>
              <p:nvPr/>
            </p:nvSpPr>
            <p:spPr bwMode="auto">
              <a:xfrm>
                <a:off x="4427"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2" name="Freeform 1456"/>
              <p:cNvSpPr>
                <a:spLocks/>
              </p:cNvSpPr>
              <p:nvPr/>
            </p:nvSpPr>
            <p:spPr bwMode="auto">
              <a:xfrm>
                <a:off x="4565"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3" name="Freeform 1457"/>
              <p:cNvSpPr>
                <a:spLocks/>
              </p:cNvSpPr>
              <p:nvPr/>
            </p:nvSpPr>
            <p:spPr bwMode="auto">
              <a:xfrm>
                <a:off x="4701"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2"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4" name="Freeform 1458"/>
              <p:cNvSpPr>
                <a:spLocks/>
              </p:cNvSpPr>
              <p:nvPr/>
            </p:nvSpPr>
            <p:spPr bwMode="auto">
              <a:xfrm>
                <a:off x="4839" y="3858"/>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5" name="Freeform 1459"/>
              <p:cNvSpPr>
                <a:spLocks/>
              </p:cNvSpPr>
              <p:nvPr/>
            </p:nvSpPr>
            <p:spPr bwMode="auto">
              <a:xfrm>
                <a:off x="4976" y="385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6" name="Freeform 1460"/>
              <p:cNvSpPr>
                <a:spLocks/>
              </p:cNvSpPr>
              <p:nvPr/>
            </p:nvSpPr>
            <p:spPr bwMode="auto">
              <a:xfrm>
                <a:off x="5112"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7" name="Freeform 1461"/>
              <p:cNvSpPr>
                <a:spLocks/>
              </p:cNvSpPr>
              <p:nvPr/>
            </p:nvSpPr>
            <p:spPr bwMode="auto">
              <a:xfrm>
                <a:off x="5250"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8" name="Freeform 1462"/>
              <p:cNvSpPr>
                <a:spLocks/>
              </p:cNvSpPr>
              <p:nvPr/>
            </p:nvSpPr>
            <p:spPr bwMode="auto">
              <a:xfrm>
                <a:off x="5386"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9" name="Freeform 1463"/>
              <p:cNvSpPr>
                <a:spLocks/>
              </p:cNvSpPr>
              <p:nvPr/>
            </p:nvSpPr>
            <p:spPr bwMode="auto">
              <a:xfrm>
                <a:off x="5524"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0" name="Freeform 1464"/>
              <p:cNvSpPr>
                <a:spLocks/>
              </p:cNvSpPr>
              <p:nvPr/>
            </p:nvSpPr>
            <p:spPr bwMode="auto">
              <a:xfrm>
                <a:off x="5660"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1" name="Freeform 1465"/>
              <p:cNvSpPr>
                <a:spLocks/>
              </p:cNvSpPr>
              <p:nvPr/>
            </p:nvSpPr>
            <p:spPr bwMode="auto">
              <a:xfrm>
                <a:off x="3" y="3992"/>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8"/>
                      <a:pt x="20" y="5"/>
                    </a:cubicBezTo>
                    <a:cubicBezTo>
                      <a:pt x="16" y="0"/>
                      <a:pt x="8" y="0"/>
                      <a:pt x="4" y="6"/>
                    </a:cubicBezTo>
                    <a:cubicBezTo>
                      <a:pt x="3" y="4"/>
                      <a:pt x="2" y="3"/>
                      <a:pt x="0" y="2"/>
                    </a:cubicBezTo>
                    <a:cubicBezTo>
                      <a:pt x="0" y="26"/>
                      <a:pt x="0" y="26"/>
                      <a:pt x="0" y="26"/>
                    </a:cubicBezTo>
                    <a:cubicBezTo>
                      <a:pt x="2" y="28"/>
                      <a:pt x="3" y="29"/>
                      <a:pt x="4" y="32"/>
                    </a:cubicBezTo>
                    <a:cubicBezTo>
                      <a:pt x="9" y="25"/>
                      <a:pt x="12" y="23"/>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2" name="Freeform 1466"/>
              <p:cNvSpPr>
                <a:spLocks/>
              </p:cNvSpPr>
              <p:nvPr/>
            </p:nvSpPr>
            <p:spPr bwMode="auto">
              <a:xfrm>
                <a:off x="111"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3" name="Freeform 1467"/>
              <p:cNvSpPr>
                <a:spLocks/>
              </p:cNvSpPr>
              <p:nvPr/>
            </p:nvSpPr>
            <p:spPr bwMode="auto">
              <a:xfrm>
                <a:off x="247"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4" name="Freeform 1468"/>
              <p:cNvSpPr>
                <a:spLocks/>
              </p:cNvSpPr>
              <p:nvPr/>
            </p:nvSpPr>
            <p:spPr bwMode="auto">
              <a:xfrm>
                <a:off x="385"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5" name="Freeform 1469"/>
              <p:cNvSpPr>
                <a:spLocks/>
              </p:cNvSpPr>
              <p:nvPr/>
            </p:nvSpPr>
            <p:spPr bwMode="auto">
              <a:xfrm>
                <a:off x="521"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6" name="Freeform 1470"/>
              <p:cNvSpPr>
                <a:spLocks/>
              </p:cNvSpPr>
              <p:nvPr/>
            </p:nvSpPr>
            <p:spPr bwMode="auto">
              <a:xfrm>
                <a:off x="659"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7" name="Freeform 1471"/>
              <p:cNvSpPr>
                <a:spLocks/>
              </p:cNvSpPr>
              <p:nvPr/>
            </p:nvSpPr>
            <p:spPr bwMode="auto">
              <a:xfrm>
                <a:off x="797"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8" name="Freeform 1472"/>
              <p:cNvSpPr>
                <a:spLocks/>
              </p:cNvSpPr>
              <p:nvPr/>
            </p:nvSpPr>
            <p:spPr bwMode="auto">
              <a:xfrm>
                <a:off x="933" y="3992"/>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9" name="Freeform 1473"/>
              <p:cNvSpPr>
                <a:spLocks/>
              </p:cNvSpPr>
              <p:nvPr/>
            </p:nvSpPr>
            <p:spPr bwMode="auto">
              <a:xfrm>
                <a:off x="1070"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0" name="Freeform 1474"/>
              <p:cNvSpPr>
                <a:spLocks/>
              </p:cNvSpPr>
              <p:nvPr/>
            </p:nvSpPr>
            <p:spPr bwMode="auto">
              <a:xfrm>
                <a:off x="1206"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1" name="Freeform 1475"/>
              <p:cNvSpPr>
                <a:spLocks/>
              </p:cNvSpPr>
              <p:nvPr/>
            </p:nvSpPr>
            <p:spPr bwMode="auto">
              <a:xfrm>
                <a:off x="1344"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2" name="Freeform 1476"/>
              <p:cNvSpPr>
                <a:spLocks/>
              </p:cNvSpPr>
              <p:nvPr/>
            </p:nvSpPr>
            <p:spPr bwMode="auto">
              <a:xfrm>
                <a:off x="1480" y="3992"/>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3" name="Freeform 1477"/>
              <p:cNvSpPr>
                <a:spLocks/>
              </p:cNvSpPr>
              <p:nvPr/>
            </p:nvSpPr>
            <p:spPr bwMode="auto">
              <a:xfrm>
                <a:off x="1618"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4" name="Freeform 1478"/>
              <p:cNvSpPr>
                <a:spLocks/>
              </p:cNvSpPr>
              <p:nvPr/>
            </p:nvSpPr>
            <p:spPr bwMode="auto">
              <a:xfrm>
                <a:off x="1754"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5" name="Freeform 1479"/>
              <p:cNvSpPr>
                <a:spLocks/>
              </p:cNvSpPr>
              <p:nvPr/>
            </p:nvSpPr>
            <p:spPr bwMode="auto">
              <a:xfrm>
                <a:off x="1892"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6" name="Freeform 1480"/>
              <p:cNvSpPr>
                <a:spLocks/>
              </p:cNvSpPr>
              <p:nvPr/>
            </p:nvSpPr>
            <p:spPr bwMode="auto">
              <a:xfrm>
                <a:off x="2028"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7" name="Freeform 1481"/>
              <p:cNvSpPr>
                <a:spLocks/>
              </p:cNvSpPr>
              <p:nvPr/>
            </p:nvSpPr>
            <p:spPr bwMode="auto">
              <a:xfrm>
                <a:off x="2166"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8" name="Freeform 1482"/>
              <p:cNvSpPr>
                <a:spLocks/>
              </p:cNvSpPr>
              <p:nvPr/>
            </p:nvSpPr>
            <p:spPr bwMode="auto">
              <a:xfrm>
                <a:off x="2304"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9" name="Freeform 1483"/>
              <p:cNvSpPr>
                <a:spLocks/>
              </p:cNvSpPr>
              <p:nvPr/>
            </p:nvSpPr>
            <p:spPr bwMode="auto">
              <a:xfrm>
                <a:off x="2440"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0" name="Freeform 1484"/>
              <p:cNvSpPr>
                <a:spLocks/>
              </p:cNvSpPr>
              <p:nvPr/>
            </p:nvSpPr>
            <p:spPr bwMode="auto">
              <a:xfrm>
                <a:off x="2578"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1" name="Freeform 1485"/>
              <p:cNvSpPr>
                <a:spLocks/>
              </p:cNvSpPr>
              <p:nvPr/>
            </p:nvSpPr>
            <p:spPr bwMode="auto">
              <a:xfrm>
                <a:off x="2714"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2" name="Freeform 1486"/>
              <p:cNvSpPr>
                <a:spLocks/>
              </p:cNvSpPr>
              <p:nvPr/>
            </p:nvSpPr>
            <p:spPr bwMode="auto">
              <a:xfrm>
                <a:off x="2852" y="3992"/>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3" name="Freeform 1487"/>
              <p:cNvSpPr>
                <a:spLocks/>
              </p:cNvSpPr>
              <p:nvPr/>
            </p:nvSpPr>
            <p:spPr bwMode="auto">
              <a:xfrm>
                <a:off x="2987" y="3992"/>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4" name="Freeform 1488"/>
              <p:cNvSpPr>
                <a:spLocks/>
              </p:cNvSpPr>
              <p:nvPr/>
            </p:nvSpPr>
            <p:spPr bwMode="auto">
              <a:xfrm>
                <a:off x="3125"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5" name="Freeform 1489"/>
              <p:cNvSpPr>
                <a:spLocks/>
              </p:cNvSpPr>
              <p:nvPr/>
            </p:nvSpPr>
            <p:spPr bwMode="auto">
              <a:xfrm>
                <a:off x="3261"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6" name="Freeform 1490"/>
              <p:cNvSpPr>
                <a:spLocks/>
              </p:cNvSpPr>
              <p:nvPr/>
            </p:nvSpPr>
            <p:spPr bwMode="auto">
              <a:xfrm>
                <a:off x="3399"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7" name="Freeform 1491"/>
              <p:cNvSpPr>
                <a:spLocks/>
              </p:cNvSpPr>
              <p:nvPr/>
            </p:nvSpPr>
            <p:spPr bwMode="auto">
              <a:xfrm>
                <a:off x="3535"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8" name="Freeform 1492"/>
              <p:cNvSpPr>
                <a:spLocks/>
              </p:cNvSpPr>
              <p:nvPr/>
            </p:nvSpPr>
            <p:spPr bwMode="auto">
              <a:xfrm>
                <a:off x="3673"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9" name="Freeform 1493"/>
              <p:cNvSpPr>
                <a:spLocks/>
              </p:cNvSpPr>
              <p:nvPr/>
            </p:nvSpPr>
            <p:spPr bwMode="auto">
              <a:xfrm>
                <a:off x="3811"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0" name="Freeform 1494"/>
              <p:cNvSpPr>
                <a:spLocks/>
              </p:cNvSpPr>
              <p:nvPr/>
            </p:nvSpPr>
            <p:spPr bwMode="auto">
              <a:xfrm>
                <a:off x="3947"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1" name="Freeform 1495"/>
              <p:cNvSpPr>
                <a:spLocks/>
              </p:cNvSpPr>
              <p:nvPr/>
            </p:nvSpPr>
            <p:spPr bwMode="auto">
              <a:xfrm>
                <a:off x="4085"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2" name="Freeform 1496"/>
              <p:cNvSpPr>
                <a:spLocks/>
              </p:cNvSpPr>
              <p:nvPr/>
            </p:nvSpPr>
            <p:spPr bwMode="auto">
              <a:xfrm>
                <a:off x="4221"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3" name="Freeform 1497"/>
              <p:cNvSpPr>
                <a:spLocks/>
              </p:cNvSpPr>
              <p:nvPr/>
            </p:nvSpPr>
            <p:spPr bwMode="auto">
              <a:xfrm>
                <a:off x="4359"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4" name="Freeform 1498"/>
              <p:cNvSpPr>
                <a:spLocks/>
              </p:cNvSpPr>
              <p:nvPr/>
            </p:nvSpPr>
            <p:spPr bwMode="auto">
              <a:xfrm>
                <a:off x="4495"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5" name="Freeform 1499"/>
              <p:cNvSpPr>
                <a:spLocks/>
              </p:cNvSpPr>
              <p:nvPr/>
            </p:nvSpPr>
            <p:spPr bwMode="auto">
              <a:xfrm>
                <a:off x="4633"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6" name="Freeform 1500"/>
              <p:cNvSpPr>
                <a:spLocks/>
              </p:cNvSpPr>
              <p:nvPr/>
            </p:nvSpPr>
            <p:spPr bwMode="auto">
              <a:xfrm>
                <a:off x="4769" y="3992"/>
                <a:ext cx="77"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7" name="Freeform 1501"/>
              <p:cNvSpPr>
                <a:spLocks/>
              </p:cNvSpPr>
              <p:nvPr/>
            </p:nvSpPr>
            <p:spPr bwMode="auto">
              <a:xfrm>
                <a:off x="4906"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8" name="Freeform 1502"/>
              <p:cNvSpPr>
                <a:spLocks/>
              </p:cNvSpPr>
              <p:nvPr/>
            </p:nvSpPr>
            <p:spPr bwMode="auto">
              <a:xfrm>
                <a:off x="5042"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9" name="Freeform 1503"/>
              <p:cNvSpPr>
                <a:spLocks/>
              </p:cNvSpPr>
              <p:nvPr/>
            </p:nvSpPr>
            <p:spPr bwMode="auto">
              <a:xfrm>
                <a:off x="5180"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0" name="Freeform 1504"/>
              <p:cNvSpPr>
                <a:spLocks/>
              </p:cNvSpPr>
              <p:nvPr/>
            </p:nvSpPr>
            <p:spPr bwMode="auto">
              <a:xfrm>
                <a:off x="5318"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1" name="Freeform 1505"/>
              <p:cNvSpPr>
                <a:spLocks/>
              </p:cNvSpPr>
              <p:nvPr/>
            </p:nvSpPr>
            <p:spPr bwMode="auto">
              <a:xfrm>
                <a:off x="5454"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2" name="Freeform 1506"/>
              <p:cNvSpPr>
                <a:spLocks/>
              </p:cNvSpPr>
              <p:nvPr/>
            </p:nvSpPr>
            <p:spPr bwMode="auto">
              <a:xfrm>
                <a:off x="5592"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3" name="Freeform 1507"/>
              <p:cNvSpPr>
                <a:spLocks/>
              </p:cNvSpPr>
              <p:nvPr/>
            </p:nvSpPr>
            <p:spPr bwMode="auto">
              <a:xfrm>
                <a:off x="43"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4" name="Freeform 1508"/>
              <p:cNvSpPr>
                <a:spLocks/>
              </p:cNvSpPr>
              <p:nvPr/>
            </p:nvSpPr>
            <p:spPr bwMode="auto">
              <a:xfrm>
                <a:off x="179"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5" name="Freeform 1509"/>
              <p:cNvSpPr>
                <a:spLocks/>
              </p:cNvSpPr>
              <p:nvPr/>
            </p:nvSpPr>
            <p:spPr bwMode="auto">
              <a:xfrm>
                <a:off x="317"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6" name="Freeform 1510"/>
              <p:cNvSpPr>
                <a:spLocks/>
              </p:cNvSpPr>
              <p:nvPr/>
            </p:nvSpPr>
            <p:spPr bwMode="auto">
              <a:xfrm>
                <a:off x="455" y="412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7" name="Freeform 1511"/>
              <p:cNvSpPr>
                <a:spLocks/>
              </p:cNvSpPr>
              <p:nvPr/>
            </p:nvSpPr>
            <p:spPr bwMode="auto">
              <a:xfrm>
                <a:off x="591"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8" name="Freeform 1512"/>
              <p:cNvSpPr>
                <a:spLocks/>
              </p:cNvSpPr>
              <p:nvPr/>
            </p:nvSpPr>
            <p:spPr bwMode="auto">
              <a:xfrm>
                <a:off x="729"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9" name="Freeform 1513"/>
              <p:cNvSpPr>
                <a:spLocks/>
              </p:cNvSpPr>
              <p:nvPr/>
            </p:nvSpPr>
            <p:spPr bwMode="auto">
              <a:xfrm>
                <a:off x="865"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0" name="Freeform 1514"/>
              <p:cNvSpPr>
                <a:spLocks/>
              </p:cNvSpPr>
              <p:nvPr/>
            </p:nvSpPr>
            <p:spPr bwMode="auto">
              <a:xfrm>
                <a:off x="1003" y="4124"/>
                <a:ext cx="75"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1" name="Freeform 1515"/>
              <p:cNvSpPr>
                <a:spLocks/>
              </p:cNvSpPr>
              <p:nvPr/>
            </p:nvSpPr>
            <p:spPr bwMode="auto">
              <a:xfrm>
                <a:off x="1138"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2" name="Freeform 1516"/>
              <p:cNvSpPr>
                <a:spLocks/>
              </p:cNvSpPr>
              <p:nvPr/>
            </p:nvSpPr>
            <p:spPr bwMode="auto">
              <a:xfrm>
                <a:off x="1276"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3" name="Freeform 1517"/>
              <p:cNvSpPr>
                <a:spLocks/>
              </p:cNvSpPr>
              <p:nvPr/>
            </p:nvSpPr>
            <p:spPr bwMode="auto">
              <a:xfrm>
                <a:off x="1412"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4" name="Freeform 1518"/>
              <p:cNvSpPr>
                <a:spLocks/>
              </p:cNvSpPr>
              <p:nvPr/>
            </p:nvSpPr>
            <p:spPr bwMode="auto">
              <a:xfrm>
                <a:off x="1550"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5" name="Freeform 1519"/>
              <p:cNvSpPr>
                <a:spLocks/>
              </p:cNvSpPr>
              <p:nvPr/>
            </p:nvSpPr>
            <p:spPr bwMode="auto">
              <a:xfrm>
                <a:off x="1686"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6" name="Freeform 1520"/>
              <p:cNvSpPr>
                <a:spLocks/>
              </p:cNvSpPr>
              <p:nvPr/>
            </p:nvSpPr>
            <p:spPr bwMode="auto">
              <a:xfrm>
                <a:off x="1824"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7" name="Freeform 1521"/>
              <p:cNvSpPr>
                <a:spLocks/>
              </p:cNvSpPr>
              <p:nvPr/>
            </p:nvSpPr>
            <p:spPr bwMode="auto">
              <a:xfrm>
                <a:off x="1962" y="412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8" name="Freeform 1522"/>
              <p:cNvSpPr>
                <a:spLocks/>
              </p:cNvSpPr>
              <p:nvPr/>
            </p:nvSpPr>
            <p:spPr bwMode="auto">
              <a:xfrm>
                <a:off x="2098"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9" name="Freeform 1523"/>
              <p:cNvSpPr>
                <a:spLocks/>
              </p:cNvSpPr>
              <p:nvPr/>
            </p:nvSpPr>
            <p:spPr bwMode="auto">
              <a:xfrm>
                <a:off x="2236"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0" name="Freeform 1524"/>
              <p:cNvSpPr>
                <a:spLocks/>
              </p:cNvSpPr>
              <p:nvPr/>
            </p:nvSpPr>
            <p:spPr bwMode="auto">
              <a:xfrm>
                <a:off x="2372"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1" name="Freeform 1525"/>
              <p:cNvSpPr>
                <a:spLocks/>
              </p:cNvSpPr>
              <p:nvPr/>
            </p:nvSpPr>
            <p:spPr bwMode="auto">
              <a:xfrm>
                <a:off x="2510"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2" name="Freeform 1526"/>
              <p:cNvSpPr>
                <a:spLocks/>
              </p:cNvSpPr>
              <p:nvPr/>
            </p:nvSpPr>
            <p:spPr bwMode="auto">
              <a:xfrm>
                <a:off x="2646"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3" name="Freeform 1527"/>
              <p:cNvSpPr>
                <a:spLocks/>
              </p:cNvSpPr>
              <p:nvPr/>
            </p:nvSpPr>
            <p:spPr bwMode="auto">
              <a:xfrm>
                <a:off x="2784"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4" name="Freeform 1528"/>
              <p:cNvSpPr>
                <a:spLocks/>
              </p:cNvSpPr>
              <p:nvPr/>
            </p:nvSpPr>
            <p:spPr bwMode="auto">
              <a:xfrm>
                <a:off x="2920" y="4124"/>
                <a:ext cx="77"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5" name="Freeform 1529"/>
              <p:cNvSpPr>
                <a:spLocks/>
              </p:cNvSpPr>
              <p:nvPr/>
            </p:nvSpPr>
            <p:spPr bwMode="auto">
              <a:xfrm>
                <a:off x="3057"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6" name="Freeform 1530"/>
              <p:cNvSpPr>
                <a:spLocks/>
              </p:cNvSpPr>
              <p:nvPr/>
            </p:nvSpPr>
            <p:spPr bwMode="auto">
              <a:xfrm>
                <a:off x="3193"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7" name="Freeform 1531"/>
              <p:cNvSpPr>
                <a:spLocks/>
              </p:cNvSpPr>
              <p:nvPr/>
            </p:nvSpPr>
            <p:spPr bwMode="auto">
              <a:xfrm>
                <a:off x="3331"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8" name="Freeform 1532"/>
              <p:cNvSpPr>
                <a:spLocks/>
              </p:cNvSpPr>
              <p:nvPr/>
            </p:nvSpPr>
            <p:spPr bwMode="auto">
              <a:xfrm>
                <a:off x="3469" y="412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9" name="Freeform 1533"/>
              <p:cNvSpPr>
                <a:spLocks/>
              </p:cNvSpPr>
              <p:nvPr/>
            </p:nvSpPr>
            <p:spPr bwMode="auto">
              <a:xfrm>
                <a:off x="3605"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0" name="Freeform 1534"/>
              <p:cNvSpPr>
                <a:spLocks/>
              </p:cNvSpPr>
              <p:nvPr/>
            </p:nvSpPr>
            <p:spPr bwMode="auto">
              <a:xfrm>
                <a:off x="3743"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1" name="Freeform 1535"/>
              <p:cNvSpPr>
                <a:spLocks/>
              </p:cNvSpPr>
              <p:nvPr/>
            </p:nvSpPr>
            <p:spPr bwMode="auto">
              <a:xfrm>
                <a:off x="3879"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2" name="Freeform 1536"/>
              <p:cNvSpPr>
                <a:spLocks/>
              </p:cNvSpPr>
              <p:nvPr/>
            </p:nvSpPr>
            <p:spPr bwMode="auto">
              <a:xfrm>
                <a:off x="4017"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3" name="Freeform 1537"/>
              <p:cNvSpPr>
                <a:spLocks/>
              </p:cNvSpPr>
              <p:nvPr/>
            </p:nvSpPr>
            <p:spPr bwMode="auto">
              <a:xfrm>
                <a:off x="4153"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4" name="Freeform 1538"/>
              <p:cNvSpPr>
                <a:spLocks/>
              </p:cNvSpPr>
              <p:nvPr/>
            </p:nvSpPr>
            <p:spPr bwMode="auto">
              <a:xfrm>
                <a:off x="4291"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5" name="Freeform 1539"/>
              <p:cNvSpPr>
                <a:spLocks/>
              </p:cNvSpPr>
              <p:nvPr/>
            </p:nvSpPr>
            <p:spPr bwMode="auto">
              <a:xfrm>
                <a:off x="4427"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6" name="Freeform 1540"/>
              <p:cNvSpPr>
                <a:spLocks/>
              </p:cNvSpPr>
              <p:nvPr/>
            </p:nvSpPr>
            <p:spPr bwMode="auto">
              <a:xfrm>
                <a:off x="4565"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7" name="Freeform 1541"/>
              <p:cNvSpPr>
                <a:spLocks/>
              </p:cNvSpPr>
              <p:nvPr/>
            </p:nvSpPr>
            <p:spPr bwMode="auto">
              <a:xfrm>
                <a:off x="4701"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2"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8" name="Freeform 1542"/>
              <p:cNvSpPr>
                <a:spLocks/>
              </p:cNvSpPr>
              <p:nvPr/>
            </p:nvSpPr>
            <p:spPr bwMode="auto">
              <a:xfrm>
                <a:off x="4839" y="4124"/>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9" name="Freeform 1543"/>
              <p:cNvSpPr>
                <a:spLocks/>
              </p:cNvSpPr>
              <p:nvPr/>
            </p:nvSpPr>
            <p:spPr bwMode="auto">
              <a:xfrm>
                <a:off x="4976" y="412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0" name="Freeform 1544"/>
              <p:cNvSpPr>
                <a:spLocks/>
              </p:cNvSpPr>
              <p:nvPr/>
            </p:nvSpPr>
            <p:spPr bwMode="auto">
              <a:xfrm>
                <a:off x="5112"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1" name="Freeform 1545"/>
              <p:cNvSpPr>
                <a:spLocks/>
              </p:cNvSpPr>
              <p:nvPr/>
            </p:nvSpPr>
            <p:spPr bwMode="auto">
              <a:xfrm>
                <a:off x="5250"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2" name="Freeform 1546"/>
              <p:cNvSpPr>
                <a:spLocks/>
              </p:cNvSpPr>
              <p:nvPr/>
            </p:nvSpPr>
            <p:spPr bwMode="auto">
              <a:xfrm>
                <a:off x="5386"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3" name="Freeform 1547"/>
              <p:cNvSpPr>
                <a:spLocks/>
              </p:cNvSpPr>
              <p:nvPr/>
            </p:nvSpPr>
            <p:spPr bwMode="auto">
              <a:xfrm>
                <a:off x="5524"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4" name="Freeform 1548"/>
              <p:cNvSpPr>
                <a:spLocks/>
              </p:cNvSpPr>
              <p:nvPr/>
            </p:nvSpPr>
            <p:spPr bwMode="auto">
              <a:xfrm>
                <a:off x="5660"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5" name="Freeform 1549"/>
              <p:cNvSpPr>
                <a:spLocks/>
              </p:cNvSpPr>
              <p:nvPr/>
            </p:nvSpPr>
            <p:spPr bwMode="auto">
              <a:xfrm>
                <a:off x="3" y="4258"/>
                <a:ext cx="48" cy="64"/>
              </a:xfrm>
              <a:custGeom>
                <a:avLst/>
                <a:gdLst>
                  <a:gd name="T0" fmla="*/ 18 w 24"/>
                  <a:gd name="T1" fmla="*/ 19 h 32"/>
                  <a:gd name="T2" fmla="*/ 20 w 24"/>
                  <a:gd name="T3" fmla="*/ 5 h 32"/>
                  <a:gd name="T4" fmla="*/ 4 w 24"/>
                  <a:gd name="T5" fmla="*/ 6 h 32"/>
                  <a:gd name="T6" fmla="*/ 0 w 24"/>
                  <a:gd name="T7" fmla="*/ 2 h 32"/>
                  <a:gd name="T8" fmla="*/ 0 w 24"/>
                  <a:gd name="T9" fmla="*/ 26 h 32"/>
                  <a:gd name="T10" fmla="*/ 4 w 24"/>
                  <a:gd name="T11" fmla="*/ 32 h 32"/>
                  <a:gd name="T12" fmla="*/ 18 w 24"/>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8" y="19"/>
                    </a:moveTo>
                    <a:cubicBezTo>
                      <a:pt x="24" y="15"/>
                      <a:pt x="24" y="9"/>
                      <a:pt x="20" y="5"/>
                    </a:cubicBezTo>
                    <a:cubicBezTo>
                      <a:pt x="16" y="0"/>
                      <a:pt x="8" y="0"/>
                      <a:pt x="4" y="6"/>
                    </a:cubicBezTo>
                    <a:cubicBezTo>
                      <a:pt x="3" y="5"/>
                      <a:pt x="2" y="3"/>
                      <a:pt x="0" y="2"/>
                    </a:cubicBezTo>
                    <a:cubicBezTo>
                      <a:pt x="0" y="26"/>
                      <a:pt x="0" y="26"/>
                      <a:pt x="0" y="26"/>
                    </a:cubicBezTo>
                    <a:cubicBezTo>
                      <a:pt x="2" y="28"/>
                      <a:pt x="3" y="29"/>
                      <a:pt x="4" y="32"/>
                    </a:cubicBezTo>
                    <a:cubicBezTo>
                      <a:pt x="9" y="25"/>
                      <a:pt x="12" y="24"/>
                      <a:pt x="1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6" name="Freeform 1550"/>
              <p:cNvSpPr>
                <a:spLocks/>
              </p:cNvSpPr>
              <p:nvPr/>
            </p:nvSpPr>
            <p:spPr bwMode="auto">
              <a:xfrm>
                <a:off x="111"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7" name="Freeform 1551"/>
              <p:cNvSpPr>
                <a:spLocks/>
              </p:cNvSpPr>
              <p:nvPr/>
            </p:nvSpPr>
            <p:spPr bwMode="auto">
              <a:xfrm>
                <a:off x="247"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8" name="Freeform 1552"/>
              <p:cNvSpPr>
                <a:spLocks/>
              </p:cNvSpPr>
              <p:nvPr/>
            </p:nvSpPr>
            <p:spPr bwMode="auto">
              <a:xfrm>
                <a:off x="385"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9" name="Freeform 1553"/>
              <p:cNvSpPr>
                <a:spLocks/>
              </p:cNvSpPr>
              <p:nvPr/>
            </p:nvSpPr>
            <p:spPr bwMode="auto">
              <a:xfrm>
                <a:off x="521"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0" name="Freeform 1554"/>
              <p:cNvSpPr>
                <a:spLocks/>
              </p:cNvSpPr>
              <p:nvPr/>
            </p:nvSpPr>
            <p:spPr bwMode="auto">
              <a:xfrm>
                <a:off x="659" y="425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1" name="Freeform 1555"/>
              <p:cNvSpPr>
                <a:spLocks/>
              </p:cNvSpPr>
              <p:nvPr/>
            </p:nvSpPr>
            <p:spPr bwMode="auto">
              <a:xfrm>
                <a:off x="797"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2" name="Freeform 1556"/>
              <p:cNvSpPr>
                <a:spLocks/>
              </p:cNvSpPr>
              <p:nvPr/>
            </p:nvSpPr>
            <p:spPr bwMode="auto">
              <a:xfrm>
                <a:off x="933" y="4258"/>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3" name="Freeform 1557"/>
              <p:cNvSpPr>
                <a:spLocks/>
              </p:cNvSpPr>
              <p:nvPr/>
            </p:nvSpPr>
            <p:spPr bwMode="auto">
              <a:xfrm>
                <a:off x="1070"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4" name="Freeform 1558"/>
              <p:cNvSpPr>
                <a:spLocks/>
              </p:cNvSpPr>
              <p:nvPr/>
            </p:nvSpPr>
            <p:spPr bwMode="auto">
              <a:xfrm>
                <a:off x="1206"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5" name="Freeform 1559"/>
              <p:cNvSpPr>
                <a:spLocks/>
              </p:cNvSpPr>
              <p:nvPr/>
            </p:nvSpPr>
            <p:spPr bwMode="auto">
              <a:xfrm>
                <a:off x="1344"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6" name="Freeform 1560"/>
              <p:cNvSpPr>
                <a:spLocks/>
              </p:cNvSpPr>
              <p:nvPr/>
            </p:nvSpPr>
            <p:spPr bwMode="auto">
              <a:xfrm>
                <a:off x="1480" y="4258"/>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7" name="Freeform 1561"/>
              <p:cNvSpPr>
                <a:spLocks/>
              </p:cNvSpPr>
              <p:nvPr/>
            </p:nvSpPr>
            <p:spPr bwMode="auto">
              <a:xfrm>
                <a:off x="1618"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8" name="Freeform 1562"/>
              <p:cNvSpPr>
                <a:spLocks/>
              </p:cNvSpPr>
              <p:nvPr/>
            </p:nvSpPr>
            <p:spPr bwMode="auto">
              <a:xfrm>
                <a:off x="1754"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6" name="Group 1764"/>
            <p:cNvGrpSpPr>
              <a:grpSpLocks/>
            </p:cNvGrpSpPr>
            <p:nvPr/>
          </p:nvGrpSpPr>
          <p:grpSpPr bwMode="auto">
            <a:xfrm>
              <a:off x="1892" y="-2"/>
              <a:ext cx="5787" cy="4324"/>
              <a:chOff x="1892" y="-2"/>
              <a:chExt cx="5787" cy="4324"/>
            </a:xfrm>
            <a:grpFill/>
          </p:grpSpPr>
          <p:sp>
            <p:nvSpPr>
              <p:cNvPr id="339" name="Freeform 1564"/>
              <p:cNvSpPr>
                <a:spLocks/>
              </p:cNvSpPr>
              <p:nvPr/>
            </p:nvSpPr>
            <p:spPr bwMode="auto">
              <a:xfrm>
                <a:off x="1892"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0" name="Freeform 1565"/>
              <p:cNvSpPr>
                <a:spLocks/>
              </p:cNvSpPr>
              <p:nvPr/>
            </p:nvSpPr>
            <p:spPr bwMode="auto">
              <a:xfrm>
                <a:off x="2028"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1" name="Freeform 1566"/>
              <p:cNvSpPr>
                <a:spLocks/>
              </p:cNvSpPr>
              <p:nvPr/>
            </p:nvSpPr>
            <p:spPr bwMode="auto">
              <a:xfrm>
                <a:off x="2166" y="425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2" name="Freeform 1567"/>
              <p:cNvSpPr>
                <a:spLocks/>
              </p:cNvSpPr>
              <p:nvPr/>
            </p:nvSpPr>
            <p:spPr bwMode="auto">
              <a:xfrm>
                <a:off x="2304"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3" name="Freeform 1568"/>
              <p:cNvSpPr>
                <a:spLocks/>
              </p:cNvSpPr>
              <p:nvPr/>
            </p:nvSpPr>
            <p:spPr bwMode="auto">
              <a:xfrm>
                <a:off x="2440"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4" name="Freeform 1569"/>
              <p:cNvSpPr>
                <a:spLocks/>
              </p:cNvSpPr>
              <p:nvPr/>
            </p:nvSpPr>
            <p:spPr bwMode="auto">
              <a:xfrm>
                <a:off x="2578"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5" name="Freeform 1570"/>
              <p:cNvSpPr>
                <a:spLocks/>
              </p:cNvSpPr>
              <p:nvPr/>
            </p:nvSpPr>
            <p:spPr bwMode="auto">
              <a:xfrm>
                <a:off x="2714"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6" name="Freeform 1571"/>
              <p:cNvSpPr>
                <a:spLocks/>
              </p:cNvSpPr>
              <p:nvPr/>
            </p:nvSpPr>
            <p:spPr bwMode="auto">
              <a:xfrm>
                <a:off x="2852" y="4258"/>
                <a:ext cx="75"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7" name="Freeform 1572"/>
              <p:cNvSpPr>
                <a:spLocks/>
              </p:cNvSpPr>
              <p:nvPr/>
            </p:nvSpPr>
            <p:spPr bwMode="auto">
              <a:xfrm>
                <a:off x="2987" y="4258"/>
                <a:ext cx="78" cy="64"/>
              </a:xfrm>
              <a:custGeom>
                <a:avLst/>
                <a:gdLst>
                  <a:gd name="T0" fmla="*/ 19 w 39"/>
                  <a:gd name="T1" fmla="*/ 6 h 32"/>
                  <a:gd name="T2" fmla="*/ 4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4"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8" name="Freeform 1573"/>
              <p:cNvSpPr>
                <a:spLocks/>
              </p:cNvSpPr>
              <p:nvPr/>
            </p:nvSpPr>
            <p:spPr bwMode="auto">
              <a:xfrm>
                <a:off x="3125"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9" name="Freeform 1574"/>
              <p:cNvSpPr>
                <a:spLocks/>
              </p:cNvSpPr>
              <p:nvPr/>
            </p:nvSpPr>
            <p:spPr bwMode="auto">
              <a:xfrm>
                <a:off x="3261"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0" name="Freeform 1575"/>
              <p:cNvSpPr>
                <a:spLocks/>
              </p:cNvSpPr>
              <p:nvPr/>
            </p:nvSpPr>
            <p:spPr bwMode="auto">
              <a:xfrm>
                <a:off x="3399" y="425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1" name="Freeform 1576"/>
              <p:cNvSpPr>
                <a:spLocks/>
              </p:cNvSpPr>
              <p:nvPr/>
            </p:nvSpPr>
            <p:spPr bwMode="auto">
              <a:xfrm>
                <a:off x="3535"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2" name="Freeform 1577"/>
              <p:cNvSpPr>
                <a:spLocks/>
              </p:cNvSpPr>
              <p:nvPr/>
            </p:nvSpPr>
            <p:spPr bwMode="auto">
              <a:xfrm>
                <a:off x="3673" y="425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3" name="Freeform 1578"/>
              <p:cNvSpPr>
                <a:spLocks/>
              </p:cNvSpPr>
              <p:nvPr/>
            </p:nvSpPr>
            <p:spPr bwMode="auto">
              <a:xfrm>
                <a:off x="3811"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4" name="Freeform 1579"/>
              <p:cNvSpPr>
                <a:spLocks/>
              </p:cNvSpPr>
              <p:nvPr/>
            </p:nvSpPr>
            <p:spPr bwMode="auto">
              <a:xfrm>
                <a:off x="3947"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5" name="Freeform 1580"/>
              <p:cNvSpPr>
                <a:spLocks/>
              </p:cNvSpPr>
              <p:nvPr/>
            </p:nvSpPr>
            <p:spPr bwMode="auto">
              <a:xfrm>
                <a:off x="4085"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6" name="Freeform 1581"/>
              <p:cNvSpPr>
                <a:spLocks/>
              </p:cNvSpPr>
              <p:nvPr/>
            </p:nvSpPr>
            <p:spPr bwMode="auto">
              <a:xfrm>
                <a:off x="4221"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7" name="Freeform 1582"/>
              <p:cNvSpPr>
                <a:spLocks/>
              </p:cNvSpPr>
              <p:nvPr/>
            </p:nvSpPr>
            <p:spPr bwMode="auto">
              <a:xfrm>
                <a:off x="4359"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8" name="Freeform 1583"/>
              <p:cNvSpPr>
                <a:spLocks/>
              </p:cNvSpPr>
              <p:nvPr/>
            </p:nvSpPr>
            <p:spPr bwMode="auto">
              <a:xfrm>
                <a:off x="4495"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9" name="Freeform 1584"/>
              <p:cNvSpPr>
                <a:spLocks/>
              </p:cNvSpPr>
              <p:nvPr/>
            </p:nvSpPr>
            <p:spPr bwMode="auto">
              <a:xfrm>
                <a:off x="4633"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0" name="Freeform 1585"/>
              <p:cNvSpPr>
                <a:spLocks/>
              </p:cNvSpPr>
              <p:nvPr/>
            </p:nvSpPr>
            <p:spPr bwMode="auto">
              <a:xfrm>
                <a:off x="4769" y="4258"/>
                <a:ext cx="77" cy="64"/>
              </a:xfrm>
              <a:custGeom>
                <a:avLst/>
                <a:gdLst>
                  <a:gd name="T0" fmla="*/ 33 w 39"/>
                  <a:gd name="T1" fmla="*/ 19 h 32"/>
                  <a:gd name="T2" fmla="*/ 36 w 39"/>
                  <a:gd name="T3" fmla="*/ 5 h 32"/>
                  <a:gd name="T4" fmla="*/ 20 w 39"/>
                  <a:gd name="T5" fmla="*/ 6 h 32"/>
                  <a:gd name="T6" fmla="*/ 4 w 39"/>
                  <a:gd name="T7" fmla="*/ 5 h 32"/>
                  <a:gd name="T8" fmla="*/ 6 w 39"/>
                  <a:gd name="T9" fmla="*/ 19 h 32"/>
                  <a:gd name="T10" fmla="*/ 20 w 39"/>
                  <a:gd name="T11" fmla="*/ 32 h 32"/>
                  <a:gd name="T12" fmla="*/ 33 w 39"/>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33" y="19"/>
                    </a:moveTo>
                    <a:cubicBezTo>
                      <a:pt x="39" y="15"/>
                      <a:pt x="39" y="9"/>
                      <a:pt x="36" y="5"/>
                    </a:cubicBezTo>
                    <a:cubicBezTo>
                      <a:pt x="31" y="0"/>
                      <a:pt x="23" y="0"/>
                      <a:pt x="20" y="6"/>
                    </a:cubicBezTo>
                    <a:cubicBezTo>
                      <a:pt x="16" y="0"/>
                      <a:pt x="8" y="0"/>
                      <a:pt x="4" y="5"/>
                    </a:cubicBezTo>
                    <a:cubicBezTo>
                      <a:pt x="0" y="9"/>
                      <a:pt x="0" y="15"/>
                      <a:pt x="6" y="19"/>
                    </a:cubicBezTo>
                    <a:cubicBezTo>
                      <a:pt x="12" y="24"/>
                      <a:pt x="15" y="25"/>
                      <a:pt x="20" y="32"/>
                    </a:cubicBezTo>
                    <a:cubicBezTo>
                      <a:pt x="24" y="25"/>
                      <a:pt x="27"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1" name="Freeform 1586"/>
              <p:cNvSpPr>
                <a:spLocks/>
              </p:cNvSpPr>
              <p:nvPr/>
            </p:nvSpPr>
            <p:spPr bwMode="auto">
              <a:xfrm>
                <a:off x="4906" y="4258"/>
                <a:ext cx="76" cy="64"/>
              </a:xfrm>
              <a:custGeom>
                <a:avLst/>
                <a:gdLst>
                  <a:gd name="T0" fmla="*/ 33 w 38"/>
                  <a:gd name="T1" fmla="*/ 19 h 32"/>
                  <a:gd name="T2" fmla="*/ 35 w 38"/>
                  <a:gd name="T3" fmla="*/ 5 h 32"/>
                  <a:gd name="T4" fmla="*/ 19 w 38"/>
                  <a:gd name="T5" fmla="*/ 6 h 32"/>
                  <a:gd name="T6" fmla="*/ 3 w 38"/>
                  <a:gd name="T7" fmla="*/ 5 h 32"/>
                  <a:gd name="T8" fmla="*/ 6 w 38"/>
                  <a:gd name="T9" fmla="*/ 19 h 32"/>
                  <a:gd name="T10" fmla="*/ 19 w 38"/>
                  <a:gd name="T11" fmla="*/ 32 h 32"/>
                  <a:gd name="T12" fmla="*/ 33 w 38"/>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33" y="19"/>
                    </a:moveTo>
                    <a:cubicBezTo>
                      <a:pt x="38" y="15"/>
                      <a:pt x="38" y="9"/>
                      <a:pt x="35" y="5"/>
                    </a:cubicBezTo>
                    <a:cubicBezTo>
                      <a:pt x="31" y="0"/>
                      <a:pt x="23" y="0"/>
                      <a:pt x="19" y="6"/>
                    </a:cubicBezTo>
                    <a:cubicBezTo>
                      <a:pt x="16" y="0"/>
                      <a:pt x="7" y="0"/>
                      <a:pt x="3" y="5"/>
                    </a:cubicBezTo>
                    <a:cubicBezTo>
                      <a:pt x="0" y="9"/>
                      <a:pt x="0" y="15"/>
                      <a:pt x="6" y="19"/>
                    </a:cubicBezTo>
                    <a:cubicBezTo>
                      <a:pt x="12" y="24"/>
                      <a:pt x="15" y="25"/>
                      <a:pt x="19" y="32"/>
                    </a:cubicBezTo>
                    <a:cubicBezTo>
                      <a:pt x="23" y="25"/>
                      <a:pt x="26"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2" name="Freeform 1587"/>
              <p:cNvSpPr>
                <a:spLocks/>
              </p:cNvSpPr>
              <p:nvPr/>
            </p:nvSpPr>
            <p:spPr bwMode="auto">
              <a:xfrm>
                <a:off x="5042" y="4258"/>
                <a:ext cx="78" cy="64"/>
              </a:xfrm>
              <a:custGeom>
                <a:avLst/>
                <a:gdLst>
                  <a:gd name="T0" fmla="*/ 33 w 39"/>
                  <a:gd name="T1" fmla="*/ 19 h 32"/>
                  <a:gd name="T2" fmla="*/ 36 w 39"/>
                  <a:gd name="T3" fmla="*/ 5 h 32"/>
                  <a:gd name="T4" fmla="*/ 20 w 39"/>
                  <a:gd name="T5" fmla="*/ 6 h 32"/>
                  <a:gd name="T6" fmla="*/ 4 w 39"/>
                  <a:gd name="T7" fmla="*/ 5 h 32"/>
                  <a:gd name="T8" fmla="*/ 6 w 39"/>
                  <a:gd name="T9" fmla="*/ 19 h 32"/>
                  <a:gd name="T10" fmla="*/ 20 w 39"/>
                  <a:gd name="T11" fmla="*/ 32 h 32"/>
                  <a:gd name="T12" fmla="*/ 33 w 39"/>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33" y="19"/>
                    </a:moveTo>
                    <a:cubicBezTo>
                      <a:pt x="39" y="15"/>
                      <a:pt x="39" y="9"/>
                      <a:pt x="36" y="5"/>
                    </a:cubicBezTo>
                    <a:cubicBezTo>
                      <a:pt x="31" y="0"/>
                      <a:pt x="23" y="0"/>
                      <a:pt x="20" y="6"/>
                    </a:cubicBezTo>
                    <a:cubicBezTo>
                      <a:pt x="16" y="0"/>
                      <a:pt x="8" y="0"/>
                      <a:pt x="4" y="5"/>
                    </a:cubicBezTo>
                    <a:cubicBezTo>
                      <a:pt x="0" y="9"/>
                      <a:pt x="0" y="15"/>
                      <a:pt x="6" y="19"/>
                    </a:cubicBezTo>
                    <a:cubicBezTo>
                      <a:pt x="12" y="24"/>
                      <a:pt x="16" y="25"/>
                      <a:pt x="20" y="32"/>
                    </a:cubicBezTo>
                    <a:cubicBezTo>
                      <a:pt x="24" y="25"/>
                      <a:pt x="27"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3" name="Freeform 1588"/>
              <p:cNvSpPr>
                <a:spLocks/>
              </p:cNvSpPr>
              <p:nvPr/>
            </p:nvSpPr>
            <p:spPr bwMode="auto">
              <a:xfrm>
                <a:off x="5180" y="4258"/>
                <a:ext cx="78" cy="64"/>
              </a:xfrm>
              <a:custGeom>
                <a:avLst/>
                <a:gdLst>
                  <a:gd name="T0" fmla="*/ 33 w 39"/>
                  <a:gd name="T1" fmla="*/ 19 h 32"/>
                  <a:gd name="T2" fmla="*/ 35 w 39"/>
                  <a:gd name="T3" fmla="*/ 5 h 32"/>
                  <a:gd name="T4" fmla="*/ 19 w 39"/>
                  <a:gd name="T5" fmla="*/ 6 h 32"/>
                  <a:gd name="T6" fmla="*/ 3 w 39"/>
                  <a:gd name="T7" fmla="*/ 5 h 32"/>
                  <a:gd name="T8" fmla="*/ 6 w 39"/>
                  <a:gd name="T9" fmla="*/ 19 h 32"/>
                  <a:gd name="T10" fmla="*/ 19 w 39"/>
                  <a:gd name="T11" fmla="*/ 32 h 32"/>
                  <a:gd name="T12" fmla="*/ 33 w 39"/>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33" y="19"/>
                    </a:moveTo>
                    <a:cubicBezTo>
                      <a:pt x="38" y="15"/>
                      <a:pt x="39" y="9"/>
                      <a:pt x="35" y="5"/>
                    </a:cubicBezTo>
                    <a:cubicBezTo>
                      <a:pt x="31" y="0"/>
                      <a:pt x="23" y="0"/>
                      <a:pt x="19" y="6"/>
                    </a:cubicBezTo>
                    <a:cubicBezTo>
                      <a:pt x="16" y="0"/>
                      <a:pt x="7" y="0"/>
                      <a:pt x="3" y="5"/>
                    </a:cubicBezTo>
                    <a:cubicBezTo>
                      <a:pt x="0" y="9"/>
                      <a:pt x="0" y="15"/>
                      <a:pt x="6" y="19"/>
                    </a:cubicBezTo>
                    <a:cubicBezTo>
                      <a:pt x="12" y="24"/>
                      <a:pt x="15" y="25"/>
                      <a:pt x="19" y="32"/>
                    </a:cubicBezTo>
                    <a:cubicBezTo>
                      <a:pt x="23" y="25"/>
                      <a:pt x="26"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4" name="Freeform 1589"/>
              <p:cNvSpPr>
                <a:spLocks/>
              </p:cNvSpPr>
              <p:nvPr/>
            </p:nvSpPr>
            <p:spPr bwMode="auto">
              <a:xfrm>
                <a:off x="5318" y="4258"/>
                <a:ext cx="76" cy="64"/>
              </a:xfrm>
              <a:custGeom>
                <a:avLst/>
                <a:gdLst>
                  <a:gd name="T0" fmla="*/ 32 w 38"/>
                  <a:gd name="T1" fmla="*/ 19 h 32"/>
                  <a:gd name="T2" fmla="*/ 35 w 38"/>
                  <a:gd name="T3" fmla="*/ 5 h 32"/>
                  <a:gd name="T4" fmla="*/ 19 w 38"/>
                  <a:gd name="T5" fmla="*/ 6 h 32"/>
                  <a:gd name="T6" fmla="*/ 3 w 38"/>
                  <a:gd name="T7" fmla="*/ 5 h 32"/>
                  <a:gd name="T8" fmla="*/ 5 w 38"/>
                  <a:gd name="T9" fmla="*/ 19 h 32"/>
                  <a:gd name="T10" fmla="*/ 19 w 38"/>
                  <a:gd name="T11" fmla="*/ 32 h 32"/>
                  <a:gd name="T12" fmla="*/ 32 w 38"/>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32" y="19"/>
                    </a:moveTo>
                    <a:cubicBezTo>
                      <a:pt x="38" y="15"/>
                      <a:pt x="38" y="9"/>
                      <a:pt x="35" y="5"/>
                    </a:cubicBezTo>
                    <a:cubicBezTo>
                      <a:pt x="31" y="0"/>
                      <a:pt x="22" y="0"/>
                      <a:pt x="19" y="6"/>
                    </a:cubicBezTo>
                    <a:cubicBezTo>
                      <a:pt x="15" y="0"/>
                      <a:pt x="7" y="0"/>
                      <a:pt x="3" y="5"/>
                    </a:cubicBezTo>
                    <a:cubicBezTo>
                      <a:pt x="0" y="9"/>
                      <a:pt x="0" y="15"/>
                      <a:pt x="5" y="19"/>
                    </a:cubicBezTo>
                    <a:cubicBezTo>
                      <a:pt x="12" y="24"/>
                      <a:pt x="15" y="25"/>
                      <a:pt x="19" y="32"/>
                    </a:cubicBezTo>
                    <a:cubicBezTo>
                      <a:pt x="23" y="25"/>
                      <a:pt x="26" y="24"/>
                      <a:pt x="3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5" name="Freeform 1590"/>
              <p:cNvSpPr>
                <a:spLocks/>
              </p:cNvSpPr>
              <p:nvPr/>
            </p:nvSpPr>
            <p:spPr bwMode="auto">
              <a:xfrm>
                <a:off x="5454" y="4258"/>
                <a:ext cx="78" cy="64"/>
              </a:xfrm>
              <a:custGeom>
                <a:avLst/>
                <a:gdLst>
                  <a:gd name="T0" fmla="*/ 33 w 39"/>
                  <a:gd name="T1" fmla="*/ 19 h 32"/>
                  <a:gd name="T2" fmla="*/ 35 w 39"/>
                  <a:gd name="T3" fmla="*/ 5 h 32"/>
                  <a:gd name="T4" fmla="*/ 19 w 39"/>
                  <a:gd name="T5" fmla="*/ 6 h 32"/>
                  <a:gd name="T6" fmla="*/ 3 w 39"/>
                  <a:gd name="T7" fmla="*/ 5 h 32"/>
                  <a:gd name="T8" fmla="*/ 6 w 39"/>
                  <a:gd name="T9" fmla="*/ 19 h 32"/>
                  <a:gd name="T10" fmla="*/ 19 w 39"/>
                  <a:gd name="T11" fmla="*/ 32 h 32"/>
                  <a:gd name="T12" fmla="*/ 33 w 39"/>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33" y="19"/>
                    </a:moveTo>
                    <a:cubicBezTo>
                      <a:pt x="39" y="15"/>
                      <a:pt x="39" y="9"/>
                      <a:pt x="35" y="5"/>
                    </a:cubicBezTo>
                    <a:cubicBezTo>
                      <a:pt x="31" y="0"/>
                      <a:pt x="23" y="0"/>
                      <a:pt x="19" y="6"/>
                    </a:cubicBezTo>
                    <a:cubicBezTo>
                      <a:pt x="16" y="0"/>
                      <a:pt x="8" y="0"/>
                      <a:pt x="3" y="5"/>
                    </a:cubicBezTo>
                    <a:cubicBezTo>
                      <a:pt x="0" y="9"/>
                      <a:pt x="0" y="15"/>
                      <a:pt x="6" y="19"/>
                    </a:cubicBezTo>
                    <a:cubicBezTo>
                      <a:pt x="12" y="24"/>
                      <a:pt x="15" y="25"/>
                      <a:pt x="19" y="32"/>
                    </a:cubicBezTo>
                    <a:cubicBezTo>
                      <a:pt x="23" y="25"/>
                      <a:pt x="27"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6" name="Freeform 1591"/>
              <p:cNvSpPr>
                <a:spLocks/>
              </p:cNvSpPr>
              <p:nvPr/>
            </p:nvSpPr>
            <p:spPr bwMode="auto">
              <a:xfrm>
                <a:off x="5592" y="4258"/>
                <a:ext cx="76" cy="64"/>
              </a:xfrm>
              <a:custGeom>
                <a:avLst/>
                <a:gdLst>
                  <a:gd name="T0" fmla="*/ 33 w 38"/>
                  <a:gd name="T1" fmla="*/ 19 h 32"/>
                  <a:gd name="T2" fmla="*/ 35 w 38"/>
                  <a:gd name="T3" fmla="*/ 5 h 32"/>
                  <a:gd name="T4" fmla="*/ 19 w 38"/>
                  <a:gd name="T5" fmla="*/ 6 h 32"/>
                  <a:gd name="T6" fmla="*/ 3 w 38"/>
                  <a:gd name="T7" fmla="*/ 5 h 32"/>
                  <a:gd name="T8" fmla="*/ 5 w 38"/>
                  <a:gd name="T9" fmla="*/ 19 h 32"/>
                  <a:gd name="T10" fmla="*/ 19 w 38"/>
                  <a:gd name="T11" fmla="*/ 32 h 32"/>
                  <a:gd name="T12" fmla="*/ 33 w 38"/>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33" y="19"/>
                    </a:moveTo>
                    <a:cubicBezTo>
                      <a:pt x="38" y="15"/>
                      <a:pt x="38" y="9"/>
                      <a:pt x="35" y="5"/>
                    </a:cubicBezTo>
                    <a:cubicBezTo>
                      <a:pt x="31" y="0"/>
                      <a:pt x="22" y="0"/>
                      <a:pt x="19" y="6"/>
                    </a:cubicBezTo>
                    <a:cubicBezTo>
                      <a:pt x="15" y="0"/>
                      <a:pt x="7" y="0"/>
                      <a:pt x="3" y="5"/>
                    </a:cubicBezTo>
                    <a:cubicBezTo>
                      <a:pt x="0" y="9"/>
                      <a:pt x="0" y="15"/>
                      <a:pt x="5" y="19"/>
                    </a:cubicBezTo>
                    <a:cubicBezTo>
                      <a:pt x="12" y="24"/>
                      <a:pt x="15" y="25"/>
                      <a:pt x="19" y="32"/>
                    </a:cubicBezTo>
                    <a:cubicBezTo>
                      <a:pt x="23" y="25"/>
                      <a:pt x="26" y="24"/>
                      <a:pt x="3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7" name="Freeform 1592"/>
              <p:cNvSpPr>
                <a:spLocks/>
              </p:cNvSpPr>
              <p:nvPr/>
            </p:nvSpPr>
            <p:spPr bwMode="auto">
              <a:xfrm>
                <a:off x="5714"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8" name="Freeform 1593"/>
              <p:cNvSpPr>
                <a:spLocks/>
              </p:cNvSpPr>
              <p:nvPr/>
            </p:nvSpPr>
            <p:spPr bwMode="auto">
              <a:xfrm>
                <a:off x="5850"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9" name="Freeform 1594"/>
              <p:cNvSpPr>
                <a:spLocks/>
              </p:cNvSpPr>
              <p:nvPr/>
            </p:nvSpPr>
            <p:spPr bwMode="auto">
              <a:xfrm>
                <a:off x="5988"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0" name="Freeform 1595"/>
              <p:cNvSpPr>
                <a:spLocks/>
              </p:cNvSpPr>
              <p:nvPr/>
            </p:nvSpPr>
            <p:spPr bwMode="auto">
              <a:xfrm>
                <a:off x="6124"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1" name="Freeform 1596"/>
              <p:cNvSpPr>
                <a:spLocks/>
              </p:cNvSpPr>
              <p:nvPr/>
            </p:nvSpPr>
            <p:spPr bwMode="auto">
              <a:xfrm>
                <a:off x="6262"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2" name="Freeform 1597"/>
              <p:cNvSpPr>
                <a:spLocks/>
              </p:cNvSpPr>
              <p:nvPr/>
            </p:nvSpPr>
            <p:spPr bwMode="auto">
              <a:xfrm>
                <a:off x="6398"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3" name="Freeform 1598"/>
              <p:cNvSpPr>
                <a:spLocks/>
              </p:cNvSpPr>
              <p:nvPr/>
            </p:nvSpPr>
            <p:spPr bwMode="auto">
              <a:xfrm>
                <a:off x="6536"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4" name="Freeform 1599"/>
              <p:cNvSpPr>
                <a:spLocks/>
              </p:cNvSpPr>
              <p:nvPr/>
            </p:nvSpPr>
            <p:spPr bwMode="auto">
              <a:xfrm>
                <a:off x="6672" y="-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5" name="Freeform 1600"/>
              <p:cNvSpPr>
                <a:spLocks/>
              </p:cNvSpPr>
              <p:nvPr/>
            </p:nvSpPr>
            <p:spPr bwMode="auto">
              <a:xfrm>
                <a:off x="6809" y="-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6" name="Freeform 1601"/>
              <p:cNvSpPr>
                <a:spLocks/>
              </p:cNvSpPr>
              <p:nvPr/>
            </p:nvSpPr>
            <p:spPr bwMode="auto">
              <a:xfrm>
                <a:off x="6947"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7" name="Freeform 1602"/>
              <p:cNvSpPr>
                <a:spLocks/>
              </p:cNvSpPr>
              <p:nvPr/>
            </p:nvSpPr>
            <p:spPr bwMode="auto">
              <a:xfrm>
                <a:off x="7083"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8" name="Freeform 1603"/>
              <p:cNvSpPr>
                <a:spLocks/>
              </p:cNvSpPr>
              <p:nvPr/>
            </p:nvSpPr>
            <p:spPr bwMode="auto">
              <a:xfrm>
                <a:off x="7221" y="-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9" name="Freeform 1604"/>
              <p:cNvSpPr>
                <a:spLocks/>
              </p:cNvSpPr>
              <p:nvPr/>
            </p:nvSpPr>
            <p:spPr bwMode="auto">
              <a:xfrm>
                <a:off x="7357" y="-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0" name="Freeform 1605"/>
              <p:cNvSpPr>
                <a:spLocks/>
              </p:cNvSpPr>
              <p:nvPr/>
            </p:nvSpPr>
            <p:spPr bwMode="auto">
              <a:xfrm>
                <a:off x="7495" y="-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1" name="Freeform 1606"/>
              <p:cNvSpPr>
                <a:spLocks/>
              </p:cNvSpPr>
              <p:nvPr/>
            </p:nvSpPr>
            <p:spPr bwMode="auto">
              <a:xfrm>
                <a:off x="7631" y="-2"/>
                <a:ext cx="48" cy="64"/>
              </a:xfrm>
              <a:custGeom>
                <a:avLst/>
                <a:gdLst>
                  <a:gd name="T0" fmla="*/ 19 w 24"/>
                  <a:gd name="T1" fmla="*/ 7 h 32"/>
                  <a:gd name="T2" fmla="*/ 4 w 24"/>
                  <a:gd name="T3" fmla="*/ 5 h 32"/>
                  <a:gd name="T4" fmla="*/ 6 w 24"/>
                  <a:gd name="T5" fmla="*/ 19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5"/>
                      <a:pt x="6" y="19"/>
                    </a:cubicBezTo>
                    <a:cubicBezTo>
                      <a:pt x="12" y="24"/>
                      <a:pt x="15" y="26"/>
                      <a:pt x="19" y="32"/>
                    </a:cubicBezTo>
                    <a:cubicBezTo>
                      <a:pt x="21" y="29"/>
                      <a:pt x="23" y="28"/>
                      <a:pt x="24" y="26"/>
                    </a:cubicBezTo>
                    <a:cubicBezTo>
                      <a:pt x="24" y="3"/>
                      <a:pt x="24" y="3"/>
                      <a:pt x="24" y="3"/>
                    </a:cubicBezTo>
                    <a:cubicBezTo>
                      <a:pt x="22" y="3"/>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2" name="Freeform 1607"/>
              <p:cNvSpPr>
                <a:spLocks/>
              </p:cNvSpPr>
              <p:nvPr/>
            </p:nvSpPr>
            <p:spPr bwMode="auto">
              <a:xfrm>
                <a:off x="5782"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3" name="Freeform 1608"/>
              <p:cNvSpPr>
                <a:spLocks/>
              </p:cNvSpPr>
              <p:nvPr/>
            </p:nvSpPr>
            <p:spPr bwMode="auto">
              <a:xfrm>
                <a:off x="5920"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4" name="Freeform 1609"/>
              <p:cNvSpPr>
                <a:spLocks/>
              </p:cNvSpPr>
              <p:nvPr/>
            </p:nvSpPr>
            <p:spPr bwMode="auto">
              <a:xfrm>
                <a:off x="6056"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5" name="Freeform 1610"/>
              <p:cNvSpPr>
                <a:spLocks/>
              </p:cNvSpPr>
              <p:nvPr/>
            </p:nvSpPr>
            <p:spPr bwMode="auto">
              <a:xfrm>
                <a:off x="6194" y="13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6" name="Freeform 1611"/>
              <p:cNvSpPr>
                <a:spLocks/>
              </p:cNvSpPr>
              <p:nvPr/>
            </p:nvSpPr>
            <p:spPr bwMode="auto">
              <a:xfrm>
                <a:off x="6330"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7" name="Freeform 1612"/>
              <p:cNvSpPr>
                <a:spLocks/>
              </p:cNvSpPr>
              <p:nvPr/>
            </p:nvSpPr>
            <p:spPr bwMode="auto">
              <a:xfrm>
                <a:off x="6468"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8" name="Freeform 1613"/>
              <p:cNvSpPr>
                <a:spLocks/>
              </p:cNvSpPr>
              <p:nvPr/>
            </p:nvSpPr>
            <p:spPr bwMode="auto">
              <a:xfrm>
                <a:off x="6606" y="13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9" name="Freeform 1614"/>
              <p:cNvSpPr>
                <a:spLocks/>
              </p:cNvSpPr>
              <p:nvPr/>
            </p:nvSpPr>
            <p:spPr bwMode="auto">
              <a:xfrm>
                <a:off x="6742" y="132"/>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0" name="Freeform 1615"/>
              <p:cNvSpPr>
                <a:spLocks/>
              </p:cNvSpPr>
              <p:nvPr/>
            </p:nvSpPr>
            <p:spPr bwMode="auto">
              <a:xfrm>
                <a:off x="6879"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1" name="Freeform 1616"/>
              <p:cNvSpPr>
                <a:spLocks/>
              </p:cNvSpPr>
              <p:nvPr/>
            </p:nvSpPr>
            <p:spPr bwMode="auto">
              <a:xfrm>
                <a:off x="7015" y="13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2" name="Freeform 1617"/>
              <p:cNvSpPr>
                <a:spLocks/>
              </p:cNvSpPr>
              <p:nvPr/>
            </p:nvSpPr>
            <p:spPr bwMode="auto">
              <a:xfrm>
                <a:off x="7153"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3" name="Freeform 1618"/>
              <p:cNvSpPr>
                <a:spLocks/>
              </p:cNvSpPr>
              <p:nvPr/>
            </p:nvSpPr>
            <p:spPr bwMode="auto">
              <a:xfrm>
                <a:off x="7289"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4" name="Freeform 1619"/>
              <p:cNvSpPr>
                <a:spLocks/>
              </p:cNvSpPr>
              <p:nvPr/>
            </p:nvSpPr>
            <p:spPr bwMode="auto">
              <a:xfrm>
                <a:off x="7427" y="13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5" name="Freeform 1620"/>
              <p:cNvSpPr>
                <a:spLocks/>
              </p:cNvSpPr>
              <p:nvPr/>
            </p:nvSpPr>
            <p:spPr bwMode="auto">
              <a:xfrm>
                <a:off x="7563" y="13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6" name="Freeform 1621"/>
              <p:cNvSpPr>
                <a:spLocks/>
              </p:cNvSpPr>
              <p:nvPr/>
            </p:nvSpPr>
            <p:spPr bwMode="auto">
              <a:xfrm>
                <a:off x="5714"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7" name="Freeform 1622"/>
              <p:cNvSpPr>
                <a:spLocks/>
              </p:cNvSpPr>
              <p:nvPr/>
            </p:nvSpPr>
            <p:spPr bwMode="auto">
              <a:xfrm>
                <a:off x="5850"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8" name="Freeform 1623"/>
              <p:cNvSpPr>
                <a:spLocks/>
              </p:cNvSpPr>
              <p:nvPr/>
            </p:nvSpPr>
            <p:spPr bwMode="auto">
              <a:xfrm>
                <a:off x="5988"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9" name="Freeform 1624"/>
              <p:cNvSpPr>
                <a:spLocks/>
              </p:cNvSpPr>
              <p:nvPr/>
            </p:nvSpPr>
            <p:spPr bwMode="auto">
              <a:xfrm>
                <a:off x="6124"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0" name="Freeform 1625"/>
              <p:cNvSpPr>
                <a:spLocks/>
              </p:cNvSpPr>
              <p:nvPr/>
            </p:nvSpPr>
            <p:spPr bwMode="auto">
              <a:xfrm>
                <a:off x="6262"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1" name="Freeform 1626"/>
              <p:cNvSpPr>
                <a:spLocks/>
              </p:cNvSpPr>
              <p:nvPr/>
            </p:nvSpPr>
            <p:spPr bwMode="auto">
              <a:xfrm>
                <a:off x="6398"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2" name="Freeform 1627"/>
              <p:cNvSpPr>
                <a:spLocks/>
              </p:cNvSpPr>
              <p:nvPr/>
            </p:nvSpPr>
            <p:spPr bwMode="auto">
              <a:xfrm>
                <a:off x="6536"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3" name="Freeform 1628"/>
              <p:cNvSpPr>
                <a:spLocks/>
              </p:cNvSpPr>
              <p:nvPr/>
            </p:nvSpPr>
            <p:spPr bwMode="auto">
              <a:xfrm>
                <a:off x="6672" y="26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4" name="Freeform 1629"/>
              <p:cNvSpPr>
                <a:spLocks/>
              </p:cNvSpPr>
              <p:nvPr/>
            </p:nvSpPr>
            <p:spPr bwMode="auto">
              <a:xfrm>
                <a:off x="6809" y="26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5" name="Freeform 1630"/>
              <p:cNvSpPr>
                <a:spLocks/>
              </p:cNvSpPr>
              <p:nvPr/>
            </p:nvSpPr>
            <p:spPr bwMode="auto">
              <a:xfrm>
                <a:off x="6947"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6" name="Freeform 1631"/>
              <p:cNvSpPr>
                <a:spLocks/>
              </p:cNvSpPr>
              <p:nvPr/>
            </p:nvSpPr>
            <p:spPr bwMode="auto">
              <a:xfrm>
                <a:off x="7083"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7" name="Freeform 1632"/>
              <p:cNvSpPr>
                <a:spLocks/>
              </p:cNvSpPr>
              <p:nvPr/>
            </p:nvSpPr>
            <p:spPr bwMode="auto">
              <a:xfrm>
                <a:off x="7221" y="26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8" name="Freeform 1633"/>
              <p:cNvSpPr>
                <a:spLocks/>
              </p:cNvSpPr>
              <p:nvPr/>
            </p:nvSpPr>
            <p:spPr bwMode="auto">
              <a:xfrm>
                <a:off x="7357" y="26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9" name="Freeform 1634"/>
              <p:cNvSpPr>
                <a:spLocks/>
              </p:cNvSpPr>
              <p:nvPr/>
            </p:nvSpPr>
            <p:spPr bwMode="auto">
              <a:xfrm>
                <a:off x="7495" y="26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0" name="Freeform 1635"/>
              <p:cNvSpPr>
                <a:spLocks/>
              </p:cNvSpPr>
              <p:nvPr/>
            </p:nvSpPr>
            <p:spPr bwMode="auto">
              <a:xfrm>
                <a:off x="7631" y="264"/>
                <a:ext cx="48" cy="64"/>
              </a:xfrm>
              <a:custGeom>
                <a:avLst/>
                <a:gdLst>
                  <a:gd name="T0" fmla="*/ 19 w 24"/>
                  <a:gd name="T1" fmla="*/ 7 h 32"/>
                  <a:gd name="T2" fmla="*/ 4 w 24"/>
                  <a:gd name="T3" fmla="*/ 5 h 32"/>
                  <a:gd name="T4" fmla="*/ 6 w 24"/>
                  <a:gd name="T5" fmla="*/ 20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6"/>
                      <a:pt x="6" y="20"/>
                    </a:cubicBezTo>
                    <a:cubicBezTo>
                      <a:pt x="12" y="24"/>
                      <a:pt x="15" y="26"/>
                      <a:pt x="19" y="32"/>
                    </a:cubicBezTo>
                    <a:cubicBezTo>
                      <a:pt x="21" y="30"/>
                      <a:pt x="23" y="28"/>
                      <a:pt x="24" y="26"/>
                    </a:cubicBezTo>
                    <a:cubicBezTo>
                      <a:pt x="24" y="3"/>
                      <a:pt x="24" y="3"/>
                      <a:pt x="24" y="3"/>
                    </a:cubicBezTo>
                    <a:cubicBezTo>
                      <a:pt x="22" y="3"/>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1" name="Freeform 1636"/>
              <p:cNvSpPr>
                <a:spLocks/>
              </p:cNvSpPr>
              <p:nvPr/>
            </p:nvSpPr>
            <p:spPr bwMode="auto">
              <a:xfrm>
                <a:off x="5782"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2" name="Freeform 1637"/>
              <p:cNvSpPr>
                <a:spLocks/>
              </p:cNvSpPr>
              <p:nvPr/>
            </p:nvSpPr>
            <p:spPr bwMode="auto">
              <a:xfrm>
                <a:off x="5920"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3" name="Freeform 1638"/>
              <p:cNvSpPr>
                <a:spLocks/>
              </p:cNvSpPr>
              <p:nvPr/>
            </p:nvSpPr>
            <p:spPr bwMode="auto">
              <a:xfrm>
                <a:off x="6056"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4" name="Freeform 1639"/>
              <p:cNvSpPr>
                <a:spLocks/>
              </p:cNvSpPr>
              <p:nvPr/>
            </p:nvSpPr>
            <p:spPr bwMode="auto">
              <a:xfrm>
                <a:off x="6194" y="39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5" name="Freeform 1640"/>
              <p:cNvSpPr>
                <a:spLocks/>
              </p:cNvSpPr>
              <p:nvPr/>
            </p:nvSpPr>
            <p:spPr bwMode="auto">
              <a:xfrm>
                <a:off x="6330"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6" name="Freeform 1641"/>
              <p:cNvSpPr>
                <a:spLocks/>
              </p:cNvSpPr>
              <p:nvPr/>
            </p:nvSpPr>
            <p:spPr bwMode="auto">
              <a:xfrm>
                <a:off x="6468"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7" name="Freeform 1642"/>
              <p:cNvSpPr>
                <a:spLocks/>
              </p:cNvSpPr>
              <p:nvPr/>
            </p:nvSpPr>
            <p:spPr bwMode="auto">
              <a:xfrm>
                <a:off x="6606" y="39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8" name="Freeform 1643"/>
              <p:cNvSpPr>
                <a:spLocks/>
              </p:cNvSpPr>
              <p:nvPr/>
            </p:nvSpPr>
            <p:spPr bwMode="auto">
              <a:xfrm>
                <a:off x="6742" y="398"/>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9" name="Freeform 1644"/>
              <p:cNvSpPr>
                <a:spLocks/>
              </p:cNvSpPr>
              <p:nvPr/>
            </p:nvSpPr>
            <p:spPr bwMode="auto">
              <a:xfrm>
                <a:off x="6879"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0" name="Freeform 1645"/>
              <p:cNvSpPr>
                <a:spLocks/>
              </p:cNvSpPr>
              <p:nvPr/>
            </p:nvSpPr>
            <p:spPr bwMode="auto">
              <a:xfrm>
                <a:off x="7015" y="39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1" name="Freeform 1646"/>
              <p:cNvSpPr>
                <a:spLocks/>
              </p:cNvSpPr>
              <p:nvPr/>
            </p:nvSpPr>
            <p:spPr bwMode="auto">
              <a:xfrm>
                <a:off x="7153"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2" name="Freeform 1647"/>
              <p:cNvSpPr>
                <a:spLocks/>
              </p:cNvSpPr>
              <p:nvPr/>
            </p:nvSpPr>
            <p:spPr bwMode="auto">
              <a:xfrm>
                <a:off x="7289"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3" name="Freeform 1648"/>
              <p:cNvSpPr>
                <a:spLocks/>
              </p:cNvSpPr>
              <p:nvPr/>
            </p:nvSpPr>
            <p:spPr bwMode="auto">
              <a:xfrm>
                <a:off x="7427" y="39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4" name="Freeform 1649"/>
              <p:cNvSpPr>
                <a:spLocks/>
              </p:cNvSpPr>
              <p:nvPr/>
            </p:nvSpPr>
            <p:spPr bwMode="auto">
              <a:xfrm>
                <a:off x="7563" y="39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5" name="Freeform 1650"/>
              <p:cNvSpPr>
                <a:spLocks/>
              </p:cNvSpPr>
              <p:nvPr/>
            </p:nvSpPr>
            <p:spPr bwMode="auto">
              <a:xfrm>
                <a:off x="5714"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6" name="Freeform 1651"/>
              <p:cNvSpPr>
                <a:spLocks/>
              </p:cNvSpPr>
              <p:nvPr/>
            </p:nvSpPr>
            <p:spPr bwMode="auto">
              <a:xfrm>
                <a:off x="5850"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7" name="Freeform 1652"/>
              <p:cNvSpPr>
                <a:spLocks/>
              </p:cNvSpPr>
              <p:nvPr/>
            </p:nvSpPr>
            <p:spPr bwMode="auto">
              <a:xfrm>
                <a:off x="5988"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8" name="Freeform 1653"/>
              <p:cNvSpPr>
                <a:spLocks/>
              </p:cNvSpPr>
              <p:nvPr/>
            </p:nvSpPr>
            <p:spPr bwMode="auto">
              <a:xfrm>
                <a:off x="6124"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9" name="Freeform 1654"/>
              <p:cNvSpPr>
                <a:spLocks/>
              </p:cNvSpPr>
              <p:nvPr/>
            </p:nvSpPr>
            <p:spPr bwMode="auto">
              <a:xfrm>
                <a:off x="6262"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0" name="Freeform 1655"/>
              <p:cNvSpPr>
                <a:spLocks/>
              </p:cNvSpPr>
              <p:nvPr/>
            </p:nvSpPr>
            <p:spPr bwMode="auto">
              <a:xfrm>
                <a:off x="6398"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1" name="Freeform 1656"/>
              <p:cNvSpPr>
                <a:spLocks/>
              </p:cNvSpPr>
              <p:nvPr/>
            </p:nvSpPr>
            <p:spPr bwMode="auto">
              <a:xfrm>
                <a:off x="6536"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2" name="Freeform 1657"/>
              <p:cNvSpPr>
                <a:spLocks/>
              </p:cNvSpPr>
              <p:nvPr/>
            </p:nvSpPr>
            <p:spPr bwMode="auto">
              <a:xfrm>
                <a:off x="6672" y="530"/>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3" name="Freeform 1658"/>
              <p:cNvSpPr>
                <a:spLocks/>
              </p:cNvSpPr>
              <p:nvPr/>
            </p:nvSpPr>
            <p:spPr bwMode="auto">
              <a:xfrm>
                <a:off x="6809" y="530"/>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4" name="Freeform 1659"/>
              <p:cNvSpPr>
                <a:spLocks/>
              </p:cNvSpPr>
              <p:nvPr/>
            </p:nvSpPr>
            <p:spPr bwMode="auto">
              <a:xfrm>
                <a:off x="6947"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5" name="Freeform 1660"/>
              <p:cNvSpPr>
                <a:spLocks/>
              </p:cNvSpPr>
              <p:nvPr/>
            </p:nvSpPr>
            <p:spPr bwMode="auto">
              <a:xfrm>
                <a:off x="7083"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6" name="Freeform 1661"/>
              <p:cNvSpPr>
                <a:spLocks/>
              </p:cNvSpPr>
              <p:nvPr/>
            </p:nvSpPr>
            <p:spPr bwMode="auto">
              <a:xfrm>
                <a:off x="7221" y="530"/>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7" name="Freeform 1662"/>
              <p:cNvSpPr>
                <a:spLocks/>
              </p:cNvSpPr>
              <p:nvPr/>
            </p:nvSpPr>
            <p:spPr bwMode="auto">
              <a:xfrm>
                <a:off x="7357" y="530"/>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8" name="Freeform 1663"/>
              <p:cNvSpPr>
                <a:spLocks/>
              </p:cNvSpPr>
              <p:nvPr/>
            </p:nvSpPr>
            <p:spPr bwMode="auto">
              <a:xfrm>
                <a:off x="7495" y="530"/>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9" name="Freeform 1664"/>
              <p:cNvSpPr>
                <a:spLocks/>
              </p:cNvSpPr>
              <p:nvPr/>
            </p:nvSpPr>
            <p:spPr bwMode="auto">
              <a:xfrm>
                <a:off x="7631" y="530"/>
                <a:ext cx="48" cy="64"/>
              </a:xfrm>
              <a:custGeom>
                <a:avLst/>
                <a:gdLst>
                  <a:gd name="T0" fmla="*/ 19 w 24"/>
                  <a:gd name="T1" fmla="*/ 7 h 32"/>
                  <a:gd name="T2" fmla="*/ 4 w 24"/>
                  <a:gd name="T3" fmla="*/ 5 h 32"/>
                  <a:gd name="T4" fmla="*/ 6 w 24"/>
                  <a:gd name="T5" fmla="*/ 20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6"/>
                      <a:pt x="6" y="20"/>
                    </a:cubicBezTo>
                    <a:cubicBezTo>
                      <a:pt x="12" y="24"/>
                      <a:pt x="15" y="26"/>
                      <a:pt x="19" y="32"/>
                    </a:cubicBezTo>
                    <a:cubicBezTo>
                      <a:pt x="21" y="30"/>
                      <a:pt x="23" y="28"/>
                      <a:pt x="24" y="26"/>
                    </a:cubicBezTo>
                    <a:cubicBezTo>
                      <a:pt x="24" y="3"/>
                      <a:pt x="24" y="3"/>
                      <a:pt x="24" y="3"/>
                    </a:cubicBezTo>
                    <a:cubicBezTo>
                      <a:pt x="22" y="4"/>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0" name="Freeform 1665"/>
              <p:cNvSpPr>
                <a:spLocks/>
              </p:cNvSpPr>
              <p:nvPr/>
            </p:nvSpPr>
            <p:spPr bwMode="auto">
              <a:xfrm>
                <a:off x="5782"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1" name="Freeform 1666"/>
              <p:cNvSpPr>
                <a:spLocks/>
              </p:cNvSpPr>
              <p:nvPr/>
            </p:nvSpPr>
            <p:spPr bwMode="auto">
              <a:xfrm>
                <a:off x="5920"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2" name="Freeform 1667"/>
              <p:cNvSpPr>
                <a:spLocks/>
              </p:cNvSpPr>
              <p:nvPr/>
            </p:nvSpPr>
            <p:spPr bwMode="auto">
              <a:xfrm>
                <a:off x="6056"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3" name="Freeform 1668"/>
              <p:cNvSpPr>
                <a:spLocks/>
              </p:cNvSpPr>
              <p:nvPr/>
            </p:nvSpPr>
            <p:spPr bwMode="auto">
              <a:xfrm>
                <a:off x="6194" y="66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4" name="Freeform 1669"/>
              <p:cNvSpPr>
                <a:spLocks/>
              </p:cNvSpPr>
              <p:nvPr/>
            </p:nvSpPr>
            <p:spPr bwMode="auto">
              <a:xfrm>
                <a:off x="6330"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5" name="Freeform 1670"/>
              <p:cNvSpPr>
                <a:spLocks/>
              </p:cNvSpPr>
              <p:nvPr/>
            </p:nvSpPr>
            <p:spPr bwMode="auto">
              <a:xfrm>
                <a:off x="6468"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6" name="Freeform 1671"/>
              <p:cNvSpPr>
                <a:spLocks/>
              </p:cNvSpPr>
              <p:nvPr/>
            </p:nvSpPr>
            <p:spPr bwMode="auto">
              <a:xfrm>
                <a:off x="6606" y="66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7" name="Freeform 1672"/>
              <p:cNvSpPr>
                <a:spLocks/>
              </p:cNvSpPr>
              <p:nvPr/>
            </p:nvSpPr>
            <p:spPr bwMode="auto">
              <a:xfrm>
                <a:off x="6742" y="664"/>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8" name="Freeform 1673"/>
              <p:cNvSpPr>
                <a:spLocks/>
              </p:cNvSpPr>
              <p:nvPr/>
            </p:nvSpPr>
            <p:spPr bwMode="auto">
              <a:xfrm>
                <a:off x="6879"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9" name="Freeform 1674"/>
              <p:cNvSpPr>
                <a:spLocks/>
              </p:cNvSpPr>
              <p:nvPr/>
            </p:nvSpPr>
            <p:spPr bwMode="auto">
              <a:xfrm>
                <a:off x="7015" y="66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0" name="Freeform 1675"/>
              <p:cNvSpPr>
                <a:spLocks/>
              </p:cNvSpPr>
              <p:nvPr/>
            </p:nvSpPr>
            <p:spPr bwMode="auto">
              <a:xfrm>
                <a:off x="7153"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1" name="Freeform 1676"/>
              <p:cNvSpPr>
                <a:spLocks/>
              </p:cNvSpPr>
              <p:nvPr/>
            </p:nvSpPr>
            <p:spPr bwMode="auto">
              <a:xfrm>
                <a:off x="7289"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2" name="Freeform 1677"/>
              <p:cNvSpPr>
                <a:spLocks/>
              </p:cNvSpPr>
              <p:nvPr/>
            </p:nvSpPr>
            <p:spPr bwMode="auto">
              <a:xfrm>
                <a:off x="7427" y="66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3" name="Freeform 1678"/>
              <p:cNvSpPr>
                <a:spLocks/>
              </p:cNvSpPr>
              <p:nvPr/>
            </p:nvSpPr>
            <p:spPr bwMode="auto">
              <a:xfrm>
                <a:off x="7563" y="66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4" name="Freeform 1679"/>
              <p:cNvSpPr>
                <a:spLocks/>
              </p:cNvSpPr>
              <p:nvPr/>
            </p:nvSpPr>
            <p:spPr bwMode="auto">
              <a:xfrm>
                <a:off x="5714" y="79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5" name="Freeform 1680"/>
              <p:cNvSpPr>
                <a:spLocks/>
              </p:cNvSpPr>
              <p:nvPr/>
            </p:nvSpPr>
            <p:spPr bwMode="auto">
              <a:xfrm>
                <a:off x="5850"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6" name="Freeform 1681"/>
              <p:cNvSpPr>
                <a:spLocks/>
              </p:cNvSpPr>
              <p:nvPr/>
            </p:nvSpPr>
            <p:spPr bwMode="auto">
              <a:xfrm>
                <a:off x="5988"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7" name="Freeform 1682"/>
              <p:cNvSpPr>
                <a:spLocks/>
              </p:cNvSpPr>
              <p:nvPr/>
            </p:nvSpPr>
            <p:spPr bwMode="auto">
              <a:xfrm>
                <a:off x="6124"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8" name="Freeform 1683"/>
              <p:cNvSpPr>
                <a:spLocks/>
              </p:cNvSpPr>
              <p:nvPr/>
            </p:nvSpPr>
            <p:spPr bwMode="auto">
              <a:xfrm>
                <a:off x="6262"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9" name="Freeform 1684"/>
              <p:cNvSpPr>
                <a:spLocks/>
              </p:cNvSpPr>
              <p:nvPr/>
            </p:nvSpPr>
            <p:spPr bwMode="auto">
              <a:xfrm>
                <a:off x="6398"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0" name="Freeform 1685"/>
              <p:cNvSpPr>
                <a:spLocks/>
              </p:cNvSpPr>
              <p:nvPr/>
            </p:nvSpPr>
            <p:spPr bwMode="auto">
              <a:xfrm>
                <a:off x="6536"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1" name="Freeform 1686"/>
              <p:cNvSpPr>
                <a:spLocks/>
              </p:cNvSpPr>
              <p:nvPr/>
            </p:nvSpPr>
            <p:spPr bwMode="auto">
              <a:xfrm>
                <a:off x="6672" y="798"/>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2" name="Freeform 1687"/>
              <p:cNvSpPr>
                <a:spLocks/>
              </p:cNvSpPr>
              <p:nvPr/>
            </p:nvSpPr>
            <p:spPr bwMode="auto">
              <a:xfrm>
                <a:off x="6809" y="798"/>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3" name="Freeform 1688"/>
              <p:cNvSpPr>
                <a:spLocks/>
              </p:cNvSpPr>
              <p:nvPr/>
            </p:nvSpPr>
            <p:spPr bwMode="auto">
              <a:xfrm>
                <a:off x="6947"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4" name="Freeform 1689"/>
              <p:cNvSpPr>
                <a:spLocks/>
              </p:cNvSpPr>
              <p:nvPr/>
            </p:nvSpPr>
            <p:spPr bwMode="auto">
              <a:xfrm>
                <a:off x="7083"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5" name="Freeform 1690"/>
              <p:cNvSpPr>
                <a:spLocks/>
              </p:cNvSpPr>
              <p:nvPr/>
            </p:nvSpPr>
            <p:spPr bwMode="auto">
              <a:xfrm>
                <a:off x="7221" y="798"/>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6" name="Freeform 1691"/>
              <p:cNvSpPr>
                <a:spLocks/>
              </p:cNvSpPr>
              <p:nvPr/>
            </p:nvSpPr>
            <p:spPr bwMode="auto">
              <a:xfrm>
                <a:off x="7357" y="798"/>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7" name="Freeform 1692"/>
              <p:cNvSpPr>
                <a:spLocks/>
              </p:cNvSpPr>
              <p:nvPr/>
            </p:nvSpPr>
            <p:spPr bwMode="auto">
              <a:xfrm>
                <a:off x="7495" y="798"/>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8" name="Freeform 1693"/>
              <p:cNvSpPr>
                <a:spLocks/>
              </p:cNvSpPr>
              <p:nvPr/>
            </p:nvSpPr>
            <p:spPr bwMode="auto">
              <a:xfrm>
                <a:off x="7631" y="798"/>
                <a:ext cx="48" cy="62"/>
              </a:xfrm>
              <a:custGeom>
                <a:avLst/>
                <a:gdLst>
                  <a:gd name="T0" fmla="*/ 19 w 24"/>
                  <a:gd name="T1" fmla="*/ 6 h 31"/>
                  <a:gd name="T2" fmla="*/ 4 w 24"/>
                  <a:gd name="T3" fmla="*/ 4 h 31"/>
                  <a:gd name="T4" fmla="*/ 6 w 24"/>
                  <a:gd name="T5" fmla="*/ 19 h 31"/>
                  <a:gd name="T6" fmla="*/ 19 w 24"/>
                  <a:gd name="T7" fmla="*/ 31 h 31"/>
                  <a:gd name="T8" fmla="*/ 24 w 24"/>
                  <a:gd name="T9" fmla="*/ 25 h 31"/>
                  <a:gd name="T10" fmla="*/ 24 w 24"/>
                  <a:gd name="T11" fmla="*/ 2 h 31"/>
                  <a:gd name="T12" fmla="*/ 19 w 24"/>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24" h="31">
                    <a:moveTo>
                      <a:pt x="19" y="6"/>
                    </a:moveTo>
                    <a:cubicBezTo>
                      <a:pt x="16" y="0"/>
                      <a:pt x="8" y="0"/>
                      <a:pt x="4" y="4"/>
                    </a:cubicBezTo>
                    <a:cubicBezTo>
                      <a:pt x="0" y="8"/>
                      <a:pt x="0" y="15"/>
                      <a:pt x="6" y="19"/>
                    </a:cubicBezTo>
                    <a:cubicBezTo>
                      <a:pt x="12" y="23"/>
                      <a:pt x="15" y="25"/>
                      <a:pt x="19" y="31"/>
                    </a:cubicBezTo>
                    <a:cubicBezTo>
                      <a:pt x="21" y="29"/>
                      <a:pt x="23" y="27"/>
                      <a:pt x="24" y="25"/>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9" name="Freeform 1694"/>
              <p:cNvSpPr>
                <a:spLocks/>
              </p:cNvSpPr>
              <p:nvPr/>
            </p:nvSpPr>
            <p:spPr bwMode="auto">
              <a:xfrm>
                <a:off x="5782"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0" name="Freeform 1695"/>
              <p:cNvSpPr>
                <a:spLocks/>
              </p:cNvSpPr>
              <p:nvPr/>
            </p:nvSpPr>
            <p:spPr bwMode="auto">
              <a:xfrm>
                <a:off x="5920"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1" name="Freeform 1696"/>
              <p:cNvSpPr>
                <a:spLocks/>
              </p:cNvSpPr>
              <p:nvPr/>
            </p:nvSpPr>
            <p:spPr bwMode="auto">
              <a:xfrm>
                <a:off x="6056"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2" name="Freeform 1697"/>
              <p:cNvSpPr>
                <a:spLocks/>
              </p:cNvSpPr>
              <p:nvPr/>
            </p:nvSpPr>
            <p:spPr bwMode="auto">
              <a:xfrm>
                <a:off x="6194" y="93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3" name="Freeform 1698"/>
              <p:cNvSpPr>
                <a:spLocks/>
              </p:cNvSpPr>
              <p:nvPr/>
            </p:nvSpPr>
            <p:spPr bwMode="auto">
              <a:xfrm>
                <a:off x="6330"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4" name="Freeform 1699"/>
              <p:cNvSpPr>
                <a:spLocks/>
              </p:cNvSpPr>
              <p:nvPr/>
            </p:nvSpPr>
            <p:spPr bwMode="auto">
              <a:xfrm>
                <a:off x="6468"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5" name="Freeform 1700"/>
              <p:cNvSpPr>
                <a:spLocks/>
              </p:cNvSpPr>
              <p:nvPr/>
            </p:nvSpPr>
            <p:spPr bwMode="auto">
              <a:xfrm>
                <a:off x="6606" y="93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6" name="Freeform 1701"/>
              <p:cNvSpPr>
                <a:spLocks/>
              </p:cNvSpPr>
              <p:nvPr/>
            </p:nvSpPr>
            <p:spPr bwMode="auto">
              <a:xfrm>
                <a:off x="6742" y="930"/>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7" name="Freeform 1702"/>
              <p:cNvSpPr>
                <a:spLocks/>
              </p:cNvSpPr>
              <p:nvPr/>
            </p:nvSpPr>
            <p:spPr bwMode="auto">
              <a:xfrm>
                <a:off x="6879"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8" name="Freeform 1703"/>
              <p:cNvSpPr>
                <a:spLocks/>
              </p:cNvSpPr>
              <p:nvPr/>
            </p:nvSpPr>
            <p:spPr bwMode="auto">
              <a:xfrm>
                <a:off x="7015" y="93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9" name="Freeform 1704"/>
              <p:cNvSpPr>
                <a:spLocks/>
              </p:cNvSpPr>
              <p:nvPr/>
            </p:nvSpPr>
            <p:spPr bwMode="auto">
              <a:xfrm>
                <a:off x="7153"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0" name="Freeform 1705"/>
              <p:cNvSpPr>
                <a:spLocks/>
              </p:cNvSpPr>
              <p:nvPr/>
            </p:nvSpPr>
            <p:spPr bwMode="auto">
              <a:xfrm>
                <a:off x="7289"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1" name="Freeform 1706"/>
              <p:cNvSpPr>
                <a:spLocks/>
              </p:cNvSpPr>
              <p:nvPr/>
            </p:nvSpPr>
            <p:spPr bwMode="auto">
              <a:xfrm>
                <a:off x="7427" y="93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2" name="Freeform 1707"/>
              <p:cNvSpPr>
                <a:spLocks/>
              </p:cNvSpPr>
              <p:nvPr/>
            </p:nvSpPr>
            <p:spPr bwMode="auto">
              <a:xfrm>
                <a:off x="7563" y="93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3" name="Freeform 1708"/>
              <p:cNvSpPr>
                <a:spLocks/>
              </p:cNvSpPr>
              <p:nvPr/>
            </p:nvSpPr>
            <p:spPr bwMode="auto">
              <a:xfrm>
                <a:off x="5714"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4" name="Freeform 1709"/>
              <p:cNvSpPr>
                <a:spLocks/>
              </p:cNvSpPr>
              <p:nvPr/>
            </p:nvSpPr>
            <p:spPr bwMode="auto">
              <a:xfrm>
                <a:off x="5850"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5" name="Freeform 1710"/>
              <p:cNvSpPr>
                <a:spLocks/>
              </p:cNvSpPr>
              <p:nvPr/>
            </p:nvSpPr>
            <p:spPr bwMode="auto">
              <a:xfrm>
                <a:off x="5988"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6" name="Freeform 1711"/>
              <p:cNvSpPr>
                <a:spLocks/>
              </p:cNvSpPr>
              <p:nvPr/>
            </p:nvSpPr>
            <p:spPr bwMode="auto">
              <a:xfrm>
                <a:off x="6124"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7" name="Freeform 1712"/>
              <p:cNvSpPr>
                <a:spLocks/>
              </p:cNvSpPr>
              <p:nvPr/>
            </p:nvSpPr>
            <p:spPr bwMode="auto">
              <a:xfrm>
                <a:off x="6262"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8" name="Freeform 1713"/>
              <p:cNvSpPr>
                <a:spLocks/>
              </p:cNvSpPr>
              <p:nvPr/>
            </p:nvSpPr>
            <p:spPr bwMode="auto">
              <a:xfrm>
                <a:off x="6398"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9" name="Freeform 1714"/>
              <p:cNvSpPr>
                <a:spLocks/>
              </p:cNvSpPr>
              <p:nvPr/>
            </p:nvSpPr>
            <p:spPr bwMode="auto">
              <a:xfrm>
                <a:off x="6536"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0" name="Freeform 1715"/>
              <p:cNvSpPr>
                <a:spLocks/>
              </p:cNvSpPr>
              <p:nvPr/>
            </p:nvSpPr>
            <p:spPr bwMode="auto">
              <a:xfrm>
                <a:off x="6672" y="106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1" name="Freeform 1716"/>
              <p:cNvSpPr>
                <a:spLocks/>
              </p:cNvSpPr>
              <p:nvPr/>
            </p:nvSpPr>
            <p:spPr bwMode="auto">
              <a:xfrm>
                <a:off x="6809" y="106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2" name="Freeform 1717"/>
              <p:cNvSpPr>
                <a:spLocks/>
              </p:cNvSpPr>
              <p:nvPr/>
            </p:nvSpPr>
            <p:spPr bwMode="auto">
              <a:xfrm>
                <a:off x="6947"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3" name="Freeform 1718"/>
              <p:cNvSpPr>
                <a:spLocks/>
              </p:cNvSpPr>
              <p:nvPr/>
            </p:nvSpPr>
            <p:spPr bwMode="auto">
              <a:xfrm>
                <a:off x="7083"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4" name="Freeform 1719"/>
              <p:cNvSpPr>
                <a:spLocks/>
              </p:cNvSpPr>
              <p:nvPr/>
            </p:nvSpPr>
            <p:spPr bwMode="auto">
              <a:xfrm>
                <a:off x="7221" y="106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5" name="Freeform 1720"/>
              <p:cNvSpPr>
                <a:spLocks/>
              </p:cNvSpPr>
              <p:nvPr/>
            </p:nvSpPr>
            <p:spPr bwMode="auto">
              <a:xfrm>
                <a:off x="7357" y="106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6" name="Freeform 1721"/>
              <p:cNvSpPr>
                <a:spLocks/>
              </p:cNvSpPr>
              <p:nvPr/>
            </p:nvSpPr>
            <p:spPr bwMode="auto">
              <a:xfrm>
                <a:off x="7495" y="106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7" name="Freeform 1722"/>
              <p:cNvSpPr>
                <a:spLocks/>
              </p:cNvSpPr>
              <p:nvPr/>
            </p:nvSpPr>
            <p:spPr bwMode="auto">
              <a:xfrm>
                <a:off x="7631" y="1064"/>
                <a:ext cx="48" cy="64"/>
              </a:xfrm>
              <a:custGeom>
                <a:avLst/>
                <a:gdLst>
                  <a:gd name="T0" fmla="*/ 19 w 24"/>
                  <a:gd name="T1" fmla="*/ 6 h 32"/>
                  <a:gd name="T2" fmla="*/ 4 w 24"/>
                  <a:gd name="T3" fmla="*/ 5 h 32"/>
                  <a:gd name="T4" fmla="*/ 6 w 24"/>
                  <a:gd name="T5" fmla="*/ 19 h 32"/>
                  <a:gd name="T6" fmla="*/ 19 w 24"/>
                  <a:gd name="T7" fmla="*/ 32 h 32"/>
                  <a:gd name="T8" fmla="*/ 24 w 24"/>
                  <a:gd name="T9" fmla="*/ 25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8"/>
                      <a:pt x="0" y="15"/>
                      <a:pt x="6" y="19"/>
                    </a:cubicBezTo>
                    <a:cubicBezTo>
                      <a:pt x="12" y="23"/>
                      <a:pt x="15" y="25"/>
                      <a:pt x="19" y="32"/>
                    </a:cubicBezTo>
                    <a:cubicBezTo>
                      <a:pt x="21" y="29"/>
                      <a:pt x="23" y="27"/>
                      <a:pt x="24" y="25"/>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8" name="Freeform 1723"/>
              <p:cNvSpPr>
                <a:spLocks/>
              </p:cNvSpPr>
              <p:nvPr/>
            </p:nvSpPr>
            <p:spPr bwMode="auto">
              <a:xfrm>
                <a:off x="5782"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9" name="Freeform 1724"/>
              <p:cNvSpPr>
                <a:spLocks/>
              </p:cNvSpPr>
              <p:nvPr/>
            </p:nvSpPr>
            <p:spPr bwMode="auto">
              <a:xfrm>
                <a:off x="5920"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0" name="Freeform 1725"/>
              <p:cNvSpPr>
                <a:spLocks/>
              </p:cNvSpPr>
              <p:nvPr/>
            </p:nvSpPr>
            <p:spPr bwMode="auto">
              <a:xfrm>
                <a:off x="6056"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1" name="Freeform 1726"/>
              <p:cNvSpPr>
                <a:spLocks/>
              </p:cNvSpPr>
              <p:nvPr/>
            </p:nvSpPr>
            <p:spPr bwMode="auto">
              <a:xfrm>
                <a:off x="6194" y="119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2" name="Freeform 1727"/>
              <p:cNvSpPr>
                <a:spLocks/>
              </p:cNvSpPr>
              <p:nvPr/>
            </p:nvSpPr>
            <p:spPr bwMode="auto">
              <a:xfrm>
                <a:off x="6330"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3" name="Freeform 1728"/>
              <p:cNvSpPr>
                <a:spLocks/>
              </p:cNvSpPr>
              <p:nvPr/>
            </p:nvSpPr>
            <p:spPr bwMode="auto">
              <a:xfrm>
                <a:off x="6468"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4" name="Freeform 1729"/>
              <p:cNvSpPr>
                <a:spLocks/>
              </p:cNvSpPr>
              <p:nvPr/>
            </p:nvSpPr>
            <p:spPr bwMode="auto">
              <a:xfrm>
                <a:off x="6606" y="119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5" name="Freeform 1730"/>
              <p:cNvSpPr>
                <a:spLocks/>
              </p:cNvSpPr>
              <p:nvPr/>
            </p:nvSpPr>
            <p:spPr bwMode="auto">
              <a:xfrm>
                <a:off x="6742" y="1196"/>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6" name="Freeform 1731"/>
              <p:cNvSpPr>
                <a:spLocks/>
              </p:cNvSpPr>
              <p:nvPr/>
            </p:nvSpPr>
            <p:spPr bwMode="auto">
              <a:xfrm>
                <a:off x="6879"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7" name="Freeform 1732"/>
              <p:cNvSpPr>
                <a:spLocks/>
              </p:cNvSpPr>
              <p:nvPr/>
            </p:nvSpPr>
            <p:spPr bwMode="auto">
              <a:xfrm>
                <a:off x="7015" y="119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8" name="Freeform 1733"/>
              <p:cNvSpPr>
                <a:spLocks/>
              </p:cNvSpPr>
              <p:nvPr/>
            </p:nvSpPr>
            <p:spPr bwMode="auto">
              <a:xfrm>
                <a:off x="7153"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9" name="Freeform 1734"/>
              <p:cNvSpPr>
                <a:spLocks/>
              </p:cNvSpPr>
              <p:nvPr/>
            </p:nvSpPr>
            <p:spPr bwMode="auto">
              <a:xfrm>
                <a:off x="7289"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0" name="Freeform 1735"/>
              <p:cNvSpPr>
                <a:spLocks/>
              </p:cNvSpPr>
              <p:nvPr/>
            </p:nvSpPr>
            <p:spPr bwMode="auto">
              <a:xfrm>
                <a:off x="7427" y="119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1" name="Freeform 1736"/>
              <p:cNvSpPr>
                <a:spLocks/>
              </p:cNvSpPr>
              <p:nvPr/>
            </p:nvSpPr>
            <p:spPr bwMode="auto">
              <a:xfrm>
                <a:off x="7563" y="119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2" name="Freeform 1737"/>
              <p:cNvSpPr>
                <a:spLocks/>
              </p:cNvSpPr>
              <p:nvPr/>
            </p:nvSpPr>
            <p:spPr bwMode="auto">
              <a:xfrm>
                <a:off x="5714"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3" name="Freeform 1738"/>
              <p:cNvSpPr>
                <a:spLocks/>
              </p:cNvSpPr>
              <p:nvPr/>
            </p:nvSpPr>
            <p:spPr bwMode="auto">
              <a:xfrm>
                <a:off x="5850"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4" name="Freeform 1739"/>
              <p:cNvSpPr>
                <a:spLocks/>
              </p:cNvSpPr>
              <p:nvPr/>
            </p:nvSpPr>
            <p:spPr bwMode="auto">
              <a:xfrm>
                <a:off x="5988"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5" name="Freeform 1740"/>
              <p:cNvSpPr>
                <a:spLocks/>
              </p:cNvSpPr>
              <p:nvPr/>
            </p:nvSpPr>
            <p:spPr bwMode="auto">
              <a:xfrm>
                <a:off x="6124"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6" name="Freeform 1741"/>
              <p:cNvSpPr>
                <a:spLocks/>
              </p:cNvSpPr>
              <p:nvPr/>
            </p:nvSpPr>
            <p:spPr bwMode="auto">
              <a:xfrm>
                <a:off x="6262"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7" name="Freeform 1742"/>
              <p:cNvSpPr>
                <a:spLocks/>
              </p:cNvSpPr>
              <p:nvPr/>
            </p:nvSpPr>
            <p:spPr bwMode="auto">
              <a:xfrm>
                <a:off x="6398"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5"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8" name="Freeform 1743"/>
              <p:cNvSpPr>
                <a:spLocks/>
              </p:cNvSpPr>
              <p:nvPr/>
            </p:nvSpPr>
            <p:spPr bwMode="auto">
              <a:xfrm>
                <a:off x="6536"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9" name="Freeform 1744"/>
              <p:cNvSpPr>
                <a:spLocks/>
              </p:cNvSpPr>
              <p:nvPr/>
            </p:nvSpPr>
            <p:spPr bwMode="auto">
              <a:xfrm>
                <a:off x="6672" y="133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4"/>
                      <a:pt x="16" y="25"/>
                      <a:pt x="20" y="32"/>
                    </a:cubicBezTo>
                    <a:cubicBezTo>
                      <a:pt x="24" y="25"/>
                      <a:pt x="27" y="24"/>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0" name="Freeform 1745"/>
              <p:cNvSpPr>
                <a:spLocks/>
              </p:cNvSpPr>
              <p:nvPr/>
            </p:nvSpPr>
            <p:spPr bwMode="auto">
              <a:xfrm>
                <a:off x="6809" y="133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4"/>
                      <a:pt x="15" y="25"/>
                      <a:pt x="19" y="32"/>
                    </a:cubicBezTo>
                    <a:cubicBezTo>
                      <a:pt x="23" y="25"/>
                      <a:pt x="26" y="24"/>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1" name="Freeform 1746"/>
              <p:cNvSpPr>
                <a:spLocks/>
              </p:cNvSpPr>
              <p:nvPr/>
            </p:nvSpPr>
            <p:spPr bwMode="auto">
              <a:xfrm>
                <a:off x="6947"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2" name="Freeform 1747"/>
              <p:cNvSpPr>
                <a:spLocks/>
              </p:cNvSpPr>
              <p:nvPr/>
            </p:nvSpPr>
            <p:spPr bwMode="auto">
              <a:xfrm>
                <a:off x="7083"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3"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3" name="Freeform 1748"/>
              <p:cNvSpPr>
                <a:spLocks/>
              </p:cNvSpPr>
              <p:nvPr/>
            </p:nvSpPr>
            <p:spPr bwMode="auto">
              <a:xfrm>
                <a:off x="7221" y="133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4"/>
                      <a:pt x="15" y="25"/>
                      <a:pt x="19" y="32"/>
                    </a:cubicBezTo>
                    <a:cubicBezTo>
                      <a:pt x="23" y="25"/>
                      <a:pt x="26" y="24"/>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4" name="Freeform 1749"/>
              <p:cNvSpPr>
                <a:spLocks/>
              </p:cNvSpPr>
              <p:nvPr/>
            </p:nvSpPr>
            <p:spPr bwMode="auto">
              <a:xfrm>
                <a:off x="7357" y="133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4"/>
                      <a:pt x="15" y="25"/>
                      <a:pt x="19" y="32"/>
                    </a:cubicBezTo>
                    <a:cubicBezTo>
                      <a:pt x="24" y="25"/>
                      <a:pt x="27" y="24"/>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5" name="Freeform 1750"/>
              <p:cNvSpPr>
                <a:spLocks/>
              </p:cNvSpPr>
              <p:nvPr/>
            </p:nvSpPr>
            <p:spPr bwMode="auto">
              <a:xfrm>
                <a:off x="7495" y="133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4"/>
                      <a:pt x="15" y="25"/>
                      <a:pt x="19" y="32"/>
                    </a:cubicBezTo>
                    <a:cubicBezTo>
                      <a:pt x="23" y="25"/>
                      <a:pt x="26" y="24"/>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6" name="Freeform 1751"/>
              <p:cNvSpPr>
                <a:spLocks/>
              </p:cNvSpPr>
              <p:nvPr/>
            </p:nvSpPr>
            <p:spPr bwMode="auto">
              <a:xfrm>
                <a:off x="7631" y="1330"/>
                <a:ext cx="48" cy="64"/>
              </a:xfrm>
              <a:custGeom>
                <a:avLst/>
                <a:gdLst>
                  <a:gd name="T0" fmla="*/ 19 w 24"/>
                  <a:gd name="T1" fmla="*/ 6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8"/>
                      <a:pt x="0" y="15"/>
                      <a:pt x="6" y="19"/>
                    </a:cubicBezTo>
                    <a:cubicBezTo>
                      <a:pt x="12" y="24"/>
                      <a:pt x="15" y="25"/>
                      <a:pt x="19" y="32"/>
                    </a:cubicBezTo>
                    <a:cubicBezTo>
                      <a:pt x="21" y="29"/>
                      <a:pt x="23" y="27"/>
                      <a:pt x="24" y="26"/>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7" name="Freeform 1752"/>
              <p:cNvSpPr>
                <a:spLocks/>
              </p:cNvSpPr>
              <p:nvPr/>
            </p:nvSpPr>
            <p:spPr bwMode="auto">
              <a:xfrm>
                <a:off x="5782"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8" name="Freeform 1753"/>
              <p:cNvSpPr>
                <a:spLocks/>
              </p:cNvSpPr>
              <p:nvPr/>
            </p:nvSpPr>
            <p:spPr bwMode="auto">
              <a:xfrm>
                <a:off x="5920"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9" name="Freeform 1754"/>
              <p:cNvSpPr>
                <a:spLocks/>
              </p:cNvSpPr>
              <p:nvPr/>
            </p:nvSpPr>
            <p:spPr bwMode="auto">
              <a:xfrm>
                <a:off x="6056"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0" name="Freeform 1755"/>
              <p:cNvSpPr>
                <a:spLocks/>
              </p:cNvSpPr>
              <p:nvPr/>
            </p:nvSpPr>
            <p:spPr bwMode="auto">
              <a:xfrm>
                <a:off x="6194" y="146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1" name="Freeform 1756"/>
              <p:cNvSpPr>
                <a:spLocks/>
              </p:cNvSpPr>
              <p:nvPr/>
            </p:nvSpPr>
            <p:spPr bwMode="auto">
              <a:xfrm>
                <a:off x="6330"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2" name="Freeform 1757"/>
              <p:cNvSpPr>
                <a:spLocks/>
              </p:cNvSpPr>
              <p:nvPr/>
            </p:nvSpPr>
            <p:spPr bwMode="auto">
              <a:xfrm>
                <a:off x="6468"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3" name="Freeform 1758"/>
              <p:cNvSpPr>
                <a:spLocks/>
              </p:cNvSpPr>
              <p:nvPr/>
            </p:nvSpPr>
            <p:spPr bwMode="auto">
              <a:xfrm>
                <a:off x="6606" y="146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4" name="Freeform 1759"/>
              <p:cNvSpPr>
                <a:spLocks/>
              </p:cNvSpPr>
              <p:nvPr/>
            </p:nvSpPr>
            <p:spPr bwMode="auto">
              <a:xfrm>
                <a:off x="6742" y="146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5" name="Freeform 1760"/>
              <p:cNvSpPr>
                <a:spLocks/>
              </p:cNvSpPr>
              <p:nvPr/>
            </p:nvSpPr>
            <p:spPr bwMode="auto">
              <a:xfrm>
                <a:off x="6879"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6" name="Freeform 1761"/>
              <p:cNvSpPr>
                <a:spLocks/>
              </p:cNvSpPr>
              <p:nvPr/>
            </p:nvSpPr>
            <p:spPr bwMode="auto">
              <a:xfrm>
                <a:off x="7015" y="146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7" name="Freeform 1762"/>
              <p:cNvSpPr>
                <a:spLocks/>
              </p:cNvSpPr>
              <p:nvPr/>
            </p:nvSpPr>
            <p:spPr bwMode="auto">
              <a:xfrm>
                <a:off x="7153"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8" name="Freeform 1763"/>
              <p:cNvSpPr>
                <a:spLocks/>
              </p:cNvSpPr>
              <p:nvPr/>
            </p:nvSpPr>
            <p:spPr bwMode="auto">
              <a:xfrm>
                <a:off x="7289"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17" name="Group 1965"/>
            <p:cNvGrpSpPr>
              <a:grpSpLocks/>
            </p:cNvGrpSpPr>
            <p:nvPr/>
          </p:nvGrpSpPr>
          <p:grpSpPr bwMode="auto">
            <a:xfrm>
              <a:off x="5714" y="1462"/>
              <a:ext cx="1965" cy="1928"/>
              <a:chOff x="5714" y="1462"/>
              <a:chExt cx="1965" cy="1928"/>
            </a:xfrm>
            <a:grpFill/>
          </p:grpSpPr>
          <p:sp>
            <p:nvSpPr>
              <p:cNvPr id="139" name="Freeform 1765"/>
              <p:cNvSpPr>
                <a:spLocks/>
              </p:cNvSpPr>
              <p:nvPr/>
            </p:nvSpPr>
            <p:spPr bwMode="auto">
              <a:xfrm>
                <a:off x="7427" y="146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0" name="Freeform 1766"/>
              <p:cNvSpPr>
                <a:spLocks/>
              </p:cNvSpPr>
              <p:nvPr/>
            </p:nvSpPr>
            <p:spPr bwMode="auto">
              <a:xfrm>
                <a:off x="7563" y="146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1" name="Freeform 1767"/>
              <p:cNvSpPr>
                <a:spLocks/>
              </p:cNvSpPr>
              <p:nvPr/>
            </p:nvSpPr>
            <p:spPr bwMode="auto">
              <a:xfrm>
                <a:off x="5714"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2" name="Freeform 1768"/>
              <p:cNvSpPr>
                <a:spLocks/>
              </p:cNvSpPr>
              <p:nvPr/>
            </p:nvSpPr>
            <p:spPr bwMode="auto">
              <a:xfrm>
                <a:off x="5850"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3" name="Freeform 1769"/>
              <p:cNvSpPr>
                <a:spLocks/>
              </p:cNvSpPr>
              <p:nvPr/>
            </p:nvSpPr>
            <p:spPr bwMode="auto">
              <a:xfrm>
                <a:off x="5988"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4" name="Freeform 1770"/>
              <p:cNvSpPr>
                <a:spLocks/>
              </p:cNvSpPr>
              <p:nvPr/>
            </p:nvSpPr>
            <p:spPr bwMode="auto">
              <a:xfrm>
                <a:off x="6124"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5" name="Freeform 1771"/>
              <p:cNvSpPr>
                <a:spLocks/>
              </p:cNvSpPr>
              <p:nvPr/>
            </p:nvSpPr>
            <p:spPr bwMode="auto">
              <a:xfrm>
                <a:off x="6262"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6" name="Freeform 1772"/>
              <p:cNvSpPr>
                <a:spLocks/>
              </p:cNvSpPr>
              <p:nvPr/>
            </p:nvSpPr>
            <p:spPr bwMode="auto">
              <a:xfrm>
                <a:off x="6398"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7" name="Freeform 1773"/>
              <p:cNvSpPr>
                <a:spLocks/>
              </p:cNvSpPr>
              <p:nvPr/>
            </p:nvSpPr>
            <p:spPr bwMode="auto">
              <a:xfrm>
                <a:off x="6536"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8" name="Freeform 1774"/>
              <p:cNvSpPr>
                <a:spLocks/>
              </p:cNvSpPr>
              <p:nvPr/>
            </p:nvSpPr>
            <p:spPr bwMode="auto">
              <a:xfrm>
                <a:off x="6672" y="159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9" name="Freeform 1775"/>
              <p:cNvSpPr>
                <a:spLocks/>
              </p:cNvSpPr>
              <p:nvPr/>
            </p:nvSpPr>
            <p:spPr bwMode="auto">
              <a:xfrm>
                <a:off x="6809" y="159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0" name="Freeform 1776"/>
              <p:cNvSpPr>
                <a:spLocks/>
              </p:cNvSpPr>
              <p:nvPr/>
            </p:nvSpPr>
            <p:spPr bwMode="auto">
              <a:xfrm>
                <a:off x="6947"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1" name="Freeform 1777"/>
              <p:cNvSpPr>
                <a:spLocks/>
              </p:cNvSpPr>
              <p:nvPr/>
            </p:nvSpPr>
            <p:spPr bwMode="auto">
              <a:xfrm>
                <a:off x="7083"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2" name="Freeform 1778"/>
              <p:cNvSpPr>
                <a:spLocks/>
              </p:cNvSpPr>
              <p:nvPr/>
            </p:nvSpPr>
            <p:spPr bwMode="auto">
              <a:xfrm>
                <a:off x="7221" y="159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3" name="Freeform 1779"/>
              <p:cNvSpPr>
                <a:spLocks/>
              </p:cNvSpPr>
              <p:nvPr/>
            </p:nvSpPr>
            <p:spPr bwMode="auto">
              <a:xfrm>
                <a:off x="7357" y="159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4" name="Freeform 1780"/>
              <p:cNvSpPr>
                <a:spLocks/>
              </p:cNvSpPr>
              <p:nvPr/>
            </p:nvSpPr>
            <p:spPr bwMode="auto">
              <a:xfrm>
                <a:off x="7495" y="159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5" name="Freeform 1781"/>
              <p:cNvSpPr>
                <a:spLocks/>
              </p:cNvSpPr>
              <p:nvPr/>
            </p:nvSpPr>
            <p:spPr bwMode="auto">
              <a:xfrm>
                <a:off x="7631" y="1596"/>
                <a:ext cx="48" cy="64"/>
              </a:xfrm>
              <a:custGeom>
                <a:avLst/>
                <a:gdLst>
                  <a:gd name="T0" fmla="*/ 19 w 24"/>
                  <a:gd name="T1" fmla="*/ 6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9"/>
                      <a:pt x="0" y="15"/>
                      <a:pt x="6" y="19"/>
                    </a:cubicBezTo>
                    <a:cubicBezTo>
                      <a:pt x="12" y="24"/>
                      <a:pt x="15" y="25"/>
                      <a:pt x="19" y="32"/>
                    </a:cubicBezTo>
                    <a:cubicBezTo>
                      <a:pt x="21" y="29"/>
                      <a:pt x="23" y="27"/>
                      <a:pt x="24" y="26"/>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6" name="Freeform 1782"/>
              <p:cNvSpPr>
                <a:spLocks/>
              </p:cNvSpPr>
              <p:nvPr/>
            </p:nvSpPr>
            <p:spPr bwMode="auto">
              <a:xfrm>
                <a:off x="5782"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7" name="Freeform 1783"/>
              <p:cNvSpPr>
                <a:spLocks/>
              </p:cNvSpPr>
              <p:nvPr/>
            </p:nvSpPr>
            <p:spPr bwMode="auto">
              <a:xfrm>
                <a:off x="5920"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8" name="Freeform 1784"/>
              <p:cNvSpPr>
                <a:spLocks/>
              </p:cNvSpPr>
              <p:nvPr/>
            </p:nvSpPr>
            <p:spPr bwMode="auto">
              <a:xfrm>
                <a:off x="6056"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9" name="Freeform 1785"/>
              <p:cNvSpPr>
                <a:spLocks/>
              </p:cNvSpPr>
              <p:nvPr/>
            </p:nvSpPr>
            <p:spPr bwMode="auto">
              <a:xfrm>
                <a:off x="6194" y="172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0" name="Freeform 1786"/>
              <p:cNvSpPr>
                <a:spLocks/>
              </p:cNvSpPr>
              <p:nvPr/>
            </p:nvSpPr>
            <p:spPr bwMode="auto">
              <a:xfrm>
                <a:off x="6330"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1" name="Freeform 1787"/>
              <p:cNvSpPr>
                <a:spLocks/>
              </p:cNvSpPr>
              <p:nvPr/>
            </p:nvSpPr>
            <p:spPr bwMode="auto">
              <a:xfrm>
                <a:off x="6468"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2" name="Freeform 1788"/>
              <p:cNvSpPr>
                <a:spLocks/>
              </p:cNvSpPr>
              <p:nvPr/>
            </p:nvSpPr>
            <p:spPr bwMode="auto">
              <a:xfrm>
                <a:off x="6606" y="172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3" name="Freeform 1789"/>
              <p:cNvSpPr>
                <a:spLocks/>
              </p:cNvSpPr>
              <p:nvPr/>
            </p:nvSpPr>
            <p:spPr bwMode="auto">
              <a:xfrm>
                <a:off x="6742" y="1728"/>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4" name="Freeform 1790"/>
              <p:cNvSpPr>
                <a:spLocks/>
              </p:cNvSpPr>
              <p:nvPr/>
            </p:nvSpPr>
            <p:spPr bwMode="auto">
              <a:xfrm>
                <a:off x="6879"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5" name="Freeform 1791"/>
              <p:cNvSpPr>
                <a:spLocks/>
              </p:cNvSpPr>
              <p:nvPr/>
            </p:nvSpPr>
            <p:spPr bwMode="auto">
              <a:xfrm>
                <a:off x="7015" y="172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6" name="Freeform 1792"/>
              <p:cNvSpPr>
                <a:spLocks/>
              </p:cNvSpPr>
              <p:nvPr/>
            </p:nvSpPr>
            <p:spPr bwMode="auto">
              <a:xfrm>
                <a:off x="7153"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7" name="Freeform 1793"/>
              <p:cNvSpPr>
                <a:spLocks/>
              </p:cNvSpPr>
              <p:nvPr/>
            </p:nvSpPr>
            <p:spPr bwMode="auto">
              <a:xfrm>
                <a:off x="7289"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8" name="Freeform 1794"/>
              <p:cNvSpPr>
                <a:spLocks/>
              </p:cNvSpPr>
              <p:nvPr/>
            </p:nvSpPr>
            <p:spPr bwMode="auto">
              <a:xfrm>
                <a:off x="7427" y="172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9" name="Freeform 1795"/>
              <p:cNvSpPr>
                <a:spLocks/>
              </p:cNvSpPr>
              <p:nvPr/>
            </p:nvSpPr>
            <p:spPr bwMode="auto">
              <a:xfrm>
                <a:off x="7563" y="172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0" name="Freeform 1796"/>
              <p:cNvSpPr>
                <a:spLocks/>
              </p:cNvSpPr>
              <p:nvPr/>
            </p:nvSpPr>
            <p:spPr bwMode="auto">
              <a:xfrm>
                <a:off x="5714"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1" name="Freeform 1797"/>
              <p:cNvSpPr>
                <a:spLocks/>
              </p:cNvSpPr>
              <p:nvPr/>
            </p:nvSpPr>
            <p:spPr bwMode="auto">
              <a:xfrm>
                <a:off x="5850"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2" name="Freeform 1798"/>
              <p:cNvSpPr>
                <a:spLocks/>
              </p:cNvSpPr>
              <p:nvPr/>
            </p:nvSpPr>
            <p:spPr bwMode="auto">
              <a:xfrm>
                <a:off x="5988"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3" name="Freeform 1799"/>
              <p:cNvSpPr>
                <a:spLocks/>
              </p:cNvSpPr>
              <p:nvPr/>
            </p:nvSpPr>
            <p:spPr bwMode="auto">
              <a:xfrm>
                <a:off x="6124"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4" name="Freeform 1800"/>
              <p:cNvSpPr>
                <a:spLocks/>
              </p:cNvSpPr>
              <p:nvPr/>
            </p:nvSpPr>
            <p:spPr bwMode="auto">
              <a:xfrm>
                <a:off x="6262"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5" name="Freeform 1801"/>
              <p:cNvSpPr>
                <a:spLocks/>
              </p:cNvSpPr>
              <p:nvPr/>
            </p:nvSpPr>
            <p:spPr bwMode="auto">
              <a:xfrm>
                <a:off x="6398"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6" name="Freeform 1802"/>
              <p:cNvSpPr>
                <a:spLocks/>
              </p:cNvSpPr>
              <p:nvPr/>
            </p:nvSpPr>
            <p:spPr bwMode="auto">
              <a:xfrm>
                <a:off x="6536"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7" name="Freeform 1803"/>
              <p:cNvSpPr>
                <a:spLocks/>
              </p:cNvSpPr>
              <p:nvPr/>
            </p:nvSpPr>
            <p:spPr bwMode="auto">
              <a:xfrm>
                <a:off x="6672" y="186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8" name="Freeform 1804"/>
              <p:cNvSpPr>
                <a:spLocks/>
              </p:cNvSpPr>
              <p:nvPr/>
            </p:nvSpPr>
            <p:spPr bwMode="auto">
              <a:xfrm>
                <a:off x="6809" y="186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9" name="Freeform 1805"/>
              <p:cNvSpPr>
                <a:spLocks/>
              </p:cNvSpPr>
              <p:nvPr/>
            </p:nvSpPr>
            <p:spPr bwMode="auto">
              <a:xfrm>
                <a:off x="6947"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0" name="Freeform 1806"/>
              <p:cNvSpPr>
                <a:spLocks/>
              </p:cNvSpPr>
              <p:nvPr/>
            </p:nvSpPr>
            <p:spPr bwMode="auto">
              <a:xfrm>
                <a:off x="7083"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1" name="Freeform 1807"/>
              <p:cNvSpPr>
                <a:spLocks/>
              </p:cNvSpPr>
              <p:nvPr/>
            </p:nvSpPr>
            <p:spPr bwMode="auto">
              <a:xfrm>
                <a:off x="7221" y="186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2" name="Freeform 1808"/>
              <p:cNvSpPr>
                <a:spLocks/>
              </p:cNvSpPr>
              <p:nvPr/>
            </p:nvSpPr>
            <p:spPr bwMode="auto">
              <a:xfrm>
                <a:off x="7357" y="186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3" name="Freeform 1809"/>
              <p:cNvSpPr>
                <a:spLocks/>
              </p:cNvSpPr>
              <p:nvPr/>
            </p:nvSpPr>
            <p:spPr bwMode="auto">
              <a:xfrm>
                <a:off x="7495" y="186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4" name="Freeform 1810"/>
              <p:cNvSpPr>
                <a:spLocks/>
              </p:cNvSpPr>
              <p:nvPr/>
            </p:nvSpPr>
            <p:spPr bwMode="auto">
              <a:xfrm>
                <a:off x="7631" y="1862"/>
                <a:ext cx="48" cy="64"/>
              </a:xfrm>
              <a:custGeom>
                <a:avLst/>
                <a:gdLst>
                  <a:gd name="T0" fmla="*/ 19 w 24"/>
                  <a:gd name="T1" fmla="*/ 6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9"/>
                      <a:pt x="0" y="15"/>
                      <a:pt x="6" y="19"/>
                    </a:cubicBezTo>
                    <a:cubicBezTo>
                      <a:pt x="12" y="24"/>
                      <a:pt x="15" y="25"/>
                      <a:pt x="19" y="32"/>
                    </a:cubicBezTo>
                    <a:cubicBezTo>
                      <a:pt x="21" y="29"/>
                      <a:pt x="23" y="27"/>
                      <a:pt x="24" y="26"/>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5" name="Freeform 1811"/>
              <p:cNvSpPr>
                <a:spLocks/>
              </p:cNvSpPr>
              <p:nvPr/>
            </p:nvSpPr>
            <p:spPr bwMode="auto">
              <a:xfrm>
                <a:off x="5782"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6" name="Freeform 1812"/>
              <p:cNvSpPr>
                <a:spLocks/>
              </p:cNvSpPr>
              <p:nvPr/>
            </p:nvSpPr>
            <p:spPr bwMode="auto">
              <a:xfrm>
                <a:off x="5920"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7" name="Freeform 1813"/>
              <p:cNvSpPr>
                <a:spLocks/>
              </p:cNvSpPr>
              <p:nvPr/>
            </p:nvSpPr>
            <p:spPr bwMode="auto">
              <a:xfrm>
                <a:off x="6056"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8" name="Freeform 1814"/>
              <p:cNvSpPr>
                <a:spLocks/>
              </p:cNvSpPr>
              <p:nvPr/>
            </p:nvSpPr>
            <p:spPr bwMode="auto">
              <a:xfrm>
                <a:off x="6194" y="1994"/>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9" name="Freeform 1815"/>
              <p:cNvSpPr>
                <a:spLocks/>
              </p:cNvSpPr>
              <p:nvPr/>
            </p:nvSpPr>
            <p:spPr bwMode="auto">
              <a:xfrm>
                <a:off x="6330"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0" name="Freeform 1816"/>
              <p:cNvSpPr>
                <a:spLocks/>
              </p:cNvSpPr>
              <p:nvPr/>
            </p:nvSpPr>
            <p:spPr bwMode="auto">
              <a:xfrm>
                <a:off x="6468"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1" name="Freeform 1817"/>
              <p:cNvSpPr>
                <a:spLocks/>
              </p:cNvSpPr>
              <p:nvPr/>
            </p:nvSpPr>
            <p:spPr bwMode="auto">
              <a:xfrm>
                <a:off x="6606" y="1994"/>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2" name="Freeform 1818"/>
              <p:cNvSpPr>
                <a:spLocks/>
              </p:cNvSpPr>
              <p:nvPr/>
            </p:nvSpPr>
            <p:spPr bwMode="auto">
              <a:xfrm>
                <a:off x="6742" y="1994"/>
                <a:ext cx="77"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3" name="Freeform 1819"/>
              <p:cNvSpPr>
                <a:spLocks/>
              </p:cNvSpPr>
              <p:nvPr/>
            </p:nvSpPr>
            <p:spPr bwMode="auto">
              <a:xfrm>
                <a:off x="6879"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4" name="Freeform 1820"/>
              <p:cNvSpPr>
                <a:spLocks/>
              </p:cNvSpPr>
              <p:nvPr/>
            </p:nvSpPr>
            <p:spPr bwMode="auto">
              <a:xfrm>
                <a:off x="7015" y="1994"/>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5" name="Freeform 1821"/>
              <p:cNvSpPr>
                <a:spLocks/>
              </p:cNvSpPr>
              <p:nvPr/>
            </p:nvSpPr>
            <p:spPr bwMode="auto">
              <a:xfrm>
                <a:off x="7153"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6" name="Freeform 1822"/>
              <p:cNvSpPr>
                <a:spLocks/>
              </p:cNvSpPr>
              <p:nvPr/>
            </p:nvSpPr>
            <p:spPr bwMode="auto">
              <a:xfrm>
                <a:off x="7289"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7" name="Freeform 1823"/>
              <p:cNvSpPr>
                <a:spLocks/>
              </p:cNvSpPr>
              <p:nvPr/>
            </p:nvSpPr>
            <p:spPr bwMode="auto">
              <a:xfrm>
                <a:off x="7427" y="1994"/>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8" name="Freeform 1824"/>
              <p:cNvSpPr>
                <a:spLocks/>
              </p:cNvSpPr>
              <p:nvPr/>
            </p:nvSpPr>
            <p:spPr bwMode="auto">
              <a:xfrm>
                <a:off x="7563" y="1994"/>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9" name="Freeform 1825"/>
              <p:cNvSpPr>
                <a:spLocks/>
              </p:cNvSpPr>
              <p:nvPr/>
            </p:nvSpPr>
            <p:spPr bwMode="auto">
              <a:xfrm>
                <a:off x="5714"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0" name="Freeform 1826"/>
              <p:cNvSpPr>
                <a:spLocks/>
              </p:cNvSpPr>
              <p:nvPr/>
            </p:nvSpPr>
            <p:spPr bwMode="auto">
              <a:xfrm>
                <a:off x="5850"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1" name="Freeform 1827"/>
              <p:cNvSpPr>
                <a:spLocks/>
              </p:cNvSpPr>
              <p:nvPr/>
            </p:nvSpPr>
            <p:spPr bwMode="auto">
              <a:xfrm>
                <a:off x="5988"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2" name="Freeform 1828"/>
              <p:cNvSpPr>
                <a:spLocks/>
              </p:cNvSpPr>
              <p:nvPr/>
            </p:nvSpPr>
            <p:spPr bwMode="auto">
              <a:xfrm>
                <a:off x="6124"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3" name="Freeform 1829"/>
              <p:cNvSpPr>
                <a:spLocks/>
              </p:cNvSpPr>
              <p:nvPr/>
            </p:nvSpPr>
            <p:spPr bwMode="auto">
              <a:xfrm>
                <a:off x="6262"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4" name="Freeform 1830"/>
              <p:cNvSpPr>
                <a:spLocks/>
              </p:cNvSpPr>
              <p:nvPr/>
            </p:nvSpPr>
            <p:spPr bwMode="auto">
              <a:xfrm>
                <a:off x="6398"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5" name="Freeform 1831"/>
              <p:cNvSpPr>
                <a:spLocks/>
              </p:cNvSpPr>
              <p:nvPr/>
            </p:nvSpPr>
            <p:spPr bwMode="auto">
              <a:xfrm>
                <a:off x="6536"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6" name="Freeform 1832"/>
              <p:cNvSpPr>
                <a:spLocks/>
              </p:cNvSpPr>
              <p:nvPr/>
            </p:nvSpPr>
            <p:spPr bwMode="auto">
              <a:xfrm>
                <a:off x="6672" y="212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7" name="Freeform 1833"/>
              <p:cNvSpPr>
                <a:spLocks/>
              </p:cNvSpPr>
              <p:nvPr/>
            </p:nvSpPr>
            <p:spPr bwMode="auto">
              <a:xfrm>
                <a:off x="6809" y="212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8" name="Freeform 1834"/>
              <p:cNvSpPr>
                <a:spLocks/>
              </p:cNvSpPr>
              <p:nvPr/>
            </p:nvSpPr>
            <p:spPr bwMode="auto">
              <a:xfrm>
                <a:off x="6947"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9" name="Freeform 1835"/>
              <p:cNvSpPr>
                <a:spLocks/>
              </p:cNvSpPr>
              <p:nvPr/>
            </p:nvSpPr>
            <p:spPr bwMode="auto">
              <a:xfrm>
                <a:off x="7083"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0" name="Freeform 1836"/>
              <p:cNvSpPr>
                <a:spLocks/>
              </p:cNvSpPr>
              <p:nvPr/>
            </p:nvSpPr>
            <p:spPr bwMode="auto">
              <a:xfrm>
                <a:off x="7221" y="212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1" name="Freeform 1837"/>
              <p:cNvSpPr>
                <a:spLocks/>
              </p:cNvSpPr>
              <p:nvPr/>
            </p:nvSpPr>
            <p:spPr bwMode="auto">
              <a:xfrm>
                <a:off x="7357" y="212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2" name="Freeform 1838"/>
              <p:cNvSpPr>
                <a:spLocks/>
              </p:cNvSpPr>
              <p:nvPr/>
            </p:nvSpPr>
            <p:spPr bwMode="auto">
              <a:xfrm>
                <a:off x="7495" y="212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3" name="Freeform 1839"/>
              <p:cNvSpPr>
                <a:spLocks/>
              </p:cNvSpPr>
              <p:nvPr/>
            </p:nvSpPr>
            <p:spPr bwMode="auto">
              <a:xfrm>
                <a:off x="7631" y="2128"/>
                <a:ext cx="48" cy="64"/>
              </a:xfrm>
              <a:custGeom>
                <a:avLst/>
                <a:gdLst>
                  <a:gd name="T0" fmla="*/ 19 w 24"/>
                  <a:gd name="T1" fmla="*/ 7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0"/>
                      <a:pt x="8" y="0"/>
                      <a:pt x="4" y="5"/>
                    </a:cubicBezTo>
                    <a:cubicBezTo>
                      <a:pt x="0" y="9"/>
                      <a:pt x="0" y="15"/>
                      <a:pt x="6" y="19"/>
                    </a:cubicBezTo>
                    <a:cubicBezTo>
                      <a:pt x="12" y="24"/>
                      <a:pt x="15" y="25"/>
                      <a:pt x="19" y="32"/>
                    </a:cubicBezTo>
                    <a:cubicBezTo>
                      <a:pt x="21" y="29"/>
                      <a:pt x="23" y="27"/>
                      <a:pt x="24" y="26"/>
                    </a:cubicBezTo>
                    <a:cubicBezTo>
                      <a:pt x="24" y="2"/>
                      <a:pt x="24" y="2"/>
                      <a:pt x="24" y="2"/>
                    </a:cubicBezTo>
                    <a:cubicBezTo>
                      <a:pt x="22" y="3"/>
                      <a:pt x="21" y="4"/>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4" name="Freeform 1840"/>
              <p:cNvSpPr>
                <a:spLocks/>
              </p:cNvSpPr>
              <p:nvPr/>
            </p:nvSpPr>
            <p:spPr bwMode="auto">
              <a:xfrm>
                <a:off x="5782"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5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5"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5" name="Freeform 1841"/>
              <p:cNvSpPr>
                <a:spLocks/>
              </p:cNvSpPr>
              <p:nvPr/>
            </p:nvSpPr>
            <p:spPr bwMode="auto">
              <a:xfrm>
                <a:off x="5920"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6" name="Freeform 1842"/>
              <p:cNvSpPr>
                <a:spLocks/>
              </p:cNvSpPr>
              <p:nvPr/>
            </p:nvSpPr>
            <p:spPr bwMode="auto">
              <a:xfrm>
                <a:off x="6056"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7" name="Freeform 1843"/>
              <p:cNvSpPr>
                <a:spLocks/>
              </p:cNvSpPr>
              <p:nvPr/>
            </p:nvSpPr>
            <p:spPr bwMode="auto">
              <a:xfrm>
                <a:off x="6194" y="2262"/>
                <a:ext cx="76" cy="62"/>
              </a:xfrm>
              <a:custGeom>
                <a:avLst/>
                <a:gdLst>
                  <a:gd name="T0" fmla="*/ 19 w 38"/>
                  <a:gd name="T1" fmla="*/ 6 h 31"/>
                  <a:gd name="T2" fmla="*/ 3 w 38"/>
                  <a:gd name="T3" fmla="*/ 4 h 31"/>
                  <a:gd name="T4" fmla="*/ 6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8"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8" name="Freeform 1844"/>
              <p:cNvSpPr>
                <a:spLocks/>
              </p:cNvSpPr>
              <p:nvPr/>
            </p:nvSpPr>
            <p:spPr bwMode="auto">
              <a:xfrm>
                <a:off x="6330"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6"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9" name="Freeform 1845"/>
              <p:cNvSpPr>
                <a:spLocks/>
              </p:cNvSpPr>
              <p:nvPr/>
            </p:nvSpPr>
            <p:spPr bwMode="auto">
              <a:xfrm>
                <a:off x="6468"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7" y="0"/>
                      <a:pt x="3" y="4"/>
                    </a:cubicBezTo>
                    <a:cubicBezTo>
                      <a:pt x="0" y="8"/>
                      <a:pt x="0" y="15"/>
                      <a:pt x="6" y="19"/>
                    </a:cubicBezTo>
                    <a:cubicBezTo>
                      <a:pt x="12" y="23"/>
                      <a:pt x="15" y="25"/>
                      <a:pt x="19" y="31"/>
                    </a:cubicBezTo>
                    <a:cubicBezTo>
                      <a:pt x="23" y="25"/>
                      <a:pt x="26" y="23"/>
                      <a:pt x="33" y="19"/>
                    </a:cubicBezTo>
                    <a:cubicBezTo>
                      <a:pt x="38"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0" name="Freeform 1846"/>
              <p:cNvSpPr>
                <a:spLocks/>
              </p:cNvSpPr>
              <p:nvPr/>
            </p:nvSpPr>
            <p:spPr bwMode="auto">
              <a:xfrm>
                <a:off x="6606" y="2262"/>
                <a:ext cx="76" cy="62"/>
              </a:xfrm>
              <a:custGeom>
                <a:avLst/>
                <a:gdLst>
                  <a:gd name="T0" fmla="*/ 19 w 38"/>
                  <a:gd name="T1" fmla="*/ 6 h 31"/>
                  <a:gd name="T2" fmla="*/ 3 w 38"/>
                  <a:gd name="T3" fmla="*/ 4 h 31"/>
                  <a:gd name="T4" fmla="*/ 5 w 38"/>
                  <a:gd name="T5" fmla="*/ 19 h 31"/>
                  <a:gd name="T6" fmla="*/ 19 w 38"/>
                  <a:gd name="T7" fmla="*/ 31 h 31"/>
                  <a:gd name="T8" fmla="*/ 32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2"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1" name="Freeform 1847"/>
              <p:cNvSpPr>
                <a:spLocks/>
              </p:cNvSpPr>
              <p:nvPr/>
            </p:nvSpPr>
            <p:spPr bwMode="auto">
              <a:xfrm>
                <a:off x="6742" y="2262"/>
                <a:ext cx="77"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3"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2" name="Freeform 1848"/>
              <p:cNvSpPr>
                <a:spLocks/>
              </p:cNvSpPr>
              <p:nvPr/>
            </p:nvSpPr>
            <p:spPr bwMode="auto">
              <a:xfrm>
                <a:off x="6879"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5"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3" name="Freeform 1849"/>
              <p:cNvSpPr>
                <a:spLocks/>
              </p:cNvSpPr>
              <p:nvPr/>
            </p:nvSpPr>
            <p:spPr bwMode="auto">
              <a:xfrm>
                <a:off x="7015" y="2262"/>
                <a:ext cx="78" cy="62"/>
              </a:xfrm>
              <a:custGeom>
                <a:avLst/>
                <a:gdLst>
                  <a:gd name="T0" fmla="*/ 19 w 39"/>
                  <a:gd name="T1" fmla="*/ 6 h 31"/>
                  <a:gd name="T2" fmla="*/ 3 w 39"/>
                  <a:gd name="T3" fmla="*/ 4 h 31"/>
                  <a:gd name="T4" fmla="*/ 6 w 39"/>
                  <a:gd name="T5" fmla="*/ 19 h 31"/>
                  <a:gd name="T6" fmla="*/ 19 w 39"/>
                  <a:gd name="T7" fmla="*/ 31 h 31"/>
                  <a:gd name="T8" fmla="*/ 33 w 39"/>
                  <a:gd name="T9" fmla="*/ 19 h 31"/>
                  <a:gd name="T10" fmla="*/ 35 w 39"/>
                  <a:gd name="T11" fmla="*/ 4 h 31"/>
                  <a:gd name="T12" fmla="*/ 19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19" y="6"/>
                    </a:moveTo>
                    <a:cubicBezTo>
                      <a:pt x="16" y="0"/>
                      <a:pt x="8" y="0"/>
                      <a:pt x="3" y="4"/>
                    </a:cubicBezTo>
                    <a:cubicBezTo>
                      <a:pt x="0" y="8"/>
                      <a:pt x="0" y="15"/>
                      <a:pt x="6" y="19"/>
                    </a:cubicBezTo>
                    <a:cubicBezTo>
                      <a:pt x="12" y="23"/>
                      <a:pt x="15" y="25"/>
                      <a:pt x="19" y="31"/>
                    </a:cubicBezTo>
                    <a:cubicBezTo>
                      <a:pt x="24" y="25"/>
                      <a:pt x="27" y="23"/>
                      <a:pt x="33" y="19"/>
                    </a:cubicBezTo>
                    <a:cubicBezTo>
                      <a:pt x="39" y="15"/>
                      <a:pt x="39" y="8"/>
                      <a:pt x="35" y="4"/>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4" name="Freeform 1850"/>
              <p:cNvSpPr>
                <a:spLocks/>
              </p:cNvSpPr>
              <p:nvPr/>
            </p:nvSpPr>
            <p:spPr bwMode="auto">
              <a:xfrm>
                <a:off x="7153"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5" name="Freeform 1851"/>
              <p:cNvSpPr>
                <a:spLocks/>
              </p:cNvSpPr>
              <p:nvPr/>
            </p:nvSpPr>
            <p:spPr bwMode="auto">
              <a:xfrm>
                <a:off x="7289"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6" name="Freeform 1852"/>
              <p:cNvSpPr>
                <a:spLocks/>
              </p:cNvSpPr>
              <p:nvPr/>
            </p:nvSpPr>
            <p:spPr bwMode="auto">
              <a:xfrm>
                <a:off x="7427" y="2262"/>
                <a:ext cx="76" cy="62"/>
              </a:xfrm>
              <a:custGeom>
                <a:avLst/>
                <a:gdLst>
                  <a:gd name="T0" fmla="*/ 19 w 38"/>
                  <a:gd name="T1" fmla="*/ 6 h 31"/>
                  <a:gd name="T2" fmla="*/ 3 w 38"/>
                  <a:gd name="T3" fmla="*/ 4 h 31"/>
                  <a:gd name="T4" fmla="*/ 5 w 38"/>
                  <a:gd name="T5" fmla="*/ 19 h 31"/>
                  <a:gd name="T6" fmla="*/ 19 w 38"/>
                  <a:gd name="T7" fmla="*/ 31 h 31"/>
                  <a:gd name="T8" fmla="*/ 33 w 38"/>
                  <a:gd name="T9" fmla="*/ 19 h 31"/>
                  <a:gd name="T10" fmla="*/ 35 w 38"/>
                  <a:gd name="T11" fmla="*/ 4 h 31"/>
                  <a:gd name="T12" fmla="*/ 19 w 38"/>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8" h="31">
                    <a:moveTo>
                      <a:pt x="19" y="6"/>
                    </a:moveTo>
                    <a:cubicBezTo>
                      <a:pt x="16" y="0"/>
                      <a:pt x="7" y="0"/>
                      <a:pt x="3" y="4"/>
                    </a:cubicBezTo>
                    <a:cubicBezTo>
                      <a:pt x="0" y="8"/>
                      <a:pt x="0" y="15"/>
                      <a:pt x="5" y="19"/>
                    </a:cubicBezTo>
                    <a:cubicBezTo>
                      <a:pt x="12" y="23"/>
                      <a:pt x="15" y="25"/>
                      <a:pt x="19" y="31"/>
                    </a:cubicBezTo>
                    <a:cubicBezTo>
                      <a:pt x="23" y="25"/>
                      <a:pt x="26" y="23"/>
                      <a:pt x="33" y="19"/>
                    </a:cubicBezTo>
                    <a:cubicBezTo>
                      <a:pt x="38" y="15"/>
                      <a:pt x="38" y="8"/>
                      <a:pt x="35" y="4"/>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7" name="Freeform 1853"/>
              <p:cNvSpPr>
                <a:spLocks/>
              </p:cNvSpPr>
              <p:nvPr/>
            </p:nvSpPr>
            <p:spPr bwMode="auto">
              <a:xfrm>
                <a:off x="7563" y="2262"/>
                <a:ext cx="78" cy="62"/>
              </a:xfrm>
              <a:custGeom>
                <a:avLst/>
                <a:gdLst>
                  <a:gd name="T0" fmla="*/ 20 w 39"/>
                  <a:gd name="T1" fmla="*/ 6 h 31"/>
                  <a:gd name="T2" fmla="*/ 4 w 39"/>
                  <a:gd name="T3" fmla="*/ 4 h 31"/>
                  <a:gd name="T4" fmla="*/ 6 w 39"/>
                  <a:gd name="T5" fmla="*/ 19 h 31"/>
                  <a:gd name="T6" fmla="*/ 20 w 39"/>
                  <a:gd name="T7" fmla="*/ 31 h 31"/>
                  <a:gd name="T8" fmla="*/ 33 w 39"/>
                  <a:gd name="T9" fmla="*/ 19 h 31"/>
                  <a:gd name="T10" fmla="*/ 36 w 39"/>
                  <a:gd name="T11" fmla="*/ 4 h 31"/>
                  <a:gd name="T12" fmla="*/ 20 w 39"/>
                  <a:gd name="T13" fmla="*/ 6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0" y="6"/>
                    </a:moveTo>
                    <a:cubicBezTo>
                      <a:pt x="16" y="0"/>
                      <a:pt x="8" y="0"/>
                      <a:pt x="4" y="4"/>
                    </a:cubicBezTo>
                    <a:cubicBezTo>
                      <a:pt x="0" y="8"/>
                      <a:pt x="0" y="15"/>
                      <a:pt x="6" y="19"/>
                    </a:cubicBezTo>
                    <a:cubicBezTo>
                      <a:pt x="12" y="23"/>
                      <a:pt x="15" y="25"/>
                      <a:pt x="20" y="31"/>
                    </a:cubicBezTo>
                    <a:cubicBezTo>
                      <a:pt x="24" y="25"/>
                      <a:pt x="27" y="23"/>
                      <a:pt x="33" y="19"/>
                    </a:cubicBezTo>
                    <a:cubicBezTo>
                      <a:pt x="39" y="15"/>
                      <a:pt x="39" y="8"/>
                      <a:pt x="36" y="4"/>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8" name="Freeform 1854"/>
              <p:cNvSpPr>
                <a:spLocks/>
              </p:cNvSpPr>
              <p:nvPr/>
            </p:nvSpPr>
            <p:spPr bwMode="auto">
              <a:xfrm>
                <a:off x="5714"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9" name="Freeform 1855"/>
              <p:cNvSpPr>
                <a:spLocks/>
              </p:cNvSpPr>
              <p:nvPr/>
            </p:nvSpPr>
            <p:spPr bwMode="auto">
              <a:xfrm>
                <a:off x="5850"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0" name="Freeform 1856"/>
              <p:cNvSpPr>
                <a:spLocks/>
              </p:cNvSpPr>
              <p:nvPr/>
            </p:nvSpPr>
            <p:spPr bwMode="auto">
              <a:xfrm>
                <a:off x="5988"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1" name="Freeform 1857"/>
              <p:cNvSpPr>
                <a:spLocks/>
              </p:cNvSpPr>
              <p:nvPr/>
            </p:nvSpPr>
            <p:spPr bwMode="auto">
              <a:xfrm>
                <a:off x="6124"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2" name="Freeform 1858"/>
              <p:cNvSpPr>
                <a:spLocks/>
              </p:cNvSpPr>
              <p:nvPr/>
            </p:nvSpPr>
            <p:spPr bwMode="auto">
              <a:xfrm>
                <a:off x="6262"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3" name="Freeform 1859"/>
              <p:cNvSpPr>
                <a:spLocks/>
              </p:cNvSpPr>
              <p:nvPr/>
            </p:nvSpPr>
            <p:spPr bwMode="auto">
              <a:xfrm>
                <a:off x="6398"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4" name="Freeform 1860"/>
              <p:cNvSpPr>
                <a:spLocks/>
              </p:cNvSpPr>
              <p:nvPr/>
            </p:nvSpPr>
            <p:spPr bwMode="auto">
              <a:xfrm>
                <a:off x="6536"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5" name="Freeform 1861"/>
              <p:cNvSpPr>
                <a:spLocks/>
              </p:cNvSpPr>
              <p:nvPr/>
            </p:nvSpPr>
            <p:spPr bwMode="auto">
              <a:xfrm>
                <a:off x="6672" y="239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6" name="Freeform 1862"/>
              <p:cNvSpPr>
                <a:spLocks/>
              </p:cNvSpPr>
              <p:nvPr/>
            </p:nvSpPr>
            <p:spPr bwMode="auto">
              <a:xfrm>
                <a:off x="6809" y="239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7" name="Freeform 1863"/>
              <p:cNvSpPr>
                <a:spLocks/>
              </p:cNvSpPr>
              <p:nvPr/>
            </p:nvSpPr>
            <p:spPr bwMode="auto">
              <a:xfrm>
                <a:off x="6947"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8" name="Freeform 1864"/>
              <p:cNvSpPr>
                <a:spLocks/>
              </p:cNvSpPr>
              <p:nvPr/>
            </p:nvSpPr>
            <p:spPr bwMode="auto">
              <a:xfrm>
                <a:off x="7083"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9" name="Freeform 1865"/>
              <p:cNvSpPr>
                <a:spLocks/>
              </p:cNvSpPr>
              <p:nvPr/>
            </p:nvSpPr>
            <p:spPr bwMode="auto">
              <a:xfrm>
                <a:off x="7221" y="239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0" name="Freeform 1866"/>
              <p:cNvSpPr>
                <a:spLocks/>
              </p:cNvSpPr>
              <p:nvPr/>
            </p:nvSpPr>
            <p:spPr bwMode="auto">
              <a:xfrm>
                <a:off x="7357" y="239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1" name="Freeform 1867"/>
              <p:cNvSpPr>
                <a:spLocks/>
              </p:cNvSpPr>
              <p:nvPr/>
            </p:nvSpPr>
            <p:spPr bwMode="auto">
              <a:xfrm>
                <a:off x="7495" y="239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2" name="Freeform 1868"/>
              <p:cNvSpPr>
                <a:spLocks/>
              </p:cNvSpPr>
              <p:nvPr/>
            </p:nvSpPr>
            <p:spPr bwMode="auto">
              <a:xfrm>
                <a:off x="7631" y="2394"/>
                <a:ext cx="48" cy="64"/>
              </a:xfrm>
              <a:custGeom>
                <a:avLst/>
                <a:gdLst>
                  <a:gd name="T0" fmla="*/ 19 w 24"/>
                  <a:gd name="T1" fmla="*/ 7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0"/>
                      <a:pt x="8" y="0"/>
                      <a:pt x="4" y="5"/>
                    </a:cubicBezTo>
                    <a:cubicBezTo>
                      <a:pt x="0" y="9"/>
                      <a:pt x="0" y="15"/>
                      <a:pt x="6" y="19"/>
                    </a:cubicBezTo>
                    <a:cubicBezTo>
                      <a:pt x="12" y="24"/>
                      <a:pt x="15" y="25"/>
                      <a:pt x="19" y="32"/>
                    </a:cubicBezTo>
                    <a:cubicBezTo>
                      <a:pt x="21" y="29"/>
                      <a:pt x="23" y="28"/>
                      <a:pt x="24" y="26"/>
                    </a:cubicBezTo>
                    <a:cubicBezTo>
                      <a:pt x="24" y="2"/>
                      <a:pt x="24" y="2"/>
                      <a:pt x="24" y="2"/>
                    </a:cubicBezTo>
                    <a:cubicBezTo>
                      <a:pt x="22" y="3"/>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3" name="Freeform 1869"/>
              <p:cNvSpPr>
                <a:spLocks/>
              </p:cNvSpPr>
              <p:nvPr/>
            </p:nvSpPr>
            <p:spPr bwMode="auto">
              <a:xfrm>
                <a:off x="5782"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4" name="Freeform 1870"/>
              <p:cNvSpPr>
                <a:spLocks/>
              </p:cNvSpPr>
              <p:nvPr/>
            </p:nvSpPr>
            <p:spPr bwMode="auto">
              <a:xfrm>
                <a:off x="5920"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5" name="Freeform 1871"/>
              <p:cNvSpPr>
                <a:spLocks/>
              </p:cNvSpPr>
              <p:nvPr/>
            </p:nvSpPr>
            <p:spPr bwMode="auto">
              <a:xfrm>
                <a:off x="6056"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6" name="Freeform 1872"/>
              <p:cNvSpPr>
                <a:spLocks/>
              </p:cNvSpPr>
              <p:nvPr/>
            </p:nvSpPr>
            <p:spPr bwMode="auto">
              <a:xfrm>
                <a:off x="6194" y="252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7" name="Freeform 1873"/>
              <p:cNvSpPr>
                <a:spLocks/>
              </p:cNvSpPr>
              <p:nvPr/>
            </p:nvSpPr>
            <p:spPr bwMode="auto">
              <a:xfrm>
                <a:off x="6330"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8" name="Freeform 1874"/>
              <p:cNvSpPr>
                <a:spLocks/>
              </p:cNvSpPr>
              <p:nvPr/>
            </p:nvSpPr>
            <p:spPr bwMode="auto">
              <a:xfrm>
                <a:off x="6468"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9" name="Freeform 1875"/>
              <p:cNvSpPr>
                <a:spLocks/>
              </p:cNvSpPr>
              <p:nvPr/>
            </p:nvSpPr>
            <p:spPr bwMode="auto">
              <a:xfrm>
                <a:off x="6606" y="252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0" name="Freeform 1876"/>
              <p:cNvSpPr>
                <a:spLocks/>
              </p:cNvSpPr>
              <p:nvPr/>
            </p:nvSpPr>
            <p:spPr bwMode="auto">
              <a:xfrm>
                <a:off x="6742" y="2528"/>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1" name="Freeform 1877"/>
              <p:cNvSpPr>
                <a:spLocks/>
              </p:cNvSpPr>
              <p:nvPr/>
            </p:nvSpPr>
            <p:spPr bwMode="auto">
              <a:xfrm>
                <a:off x="6879"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2" name="Freeform 1878"/>
              <p:cNvSpPr>
                <a:spLocks/>
              </p:cNvSpPr>
              <p:nvPr/>
            </p:nvSpPr>
            <p:spPr bwMode="auto">
              <a:xfrm>
                <a:off x="7015" y="252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3" name="Freeform 1879"/>
              <p:cNvSpPr>
                <a:spLocks/>
              </p:cNvSpPr>
              <p:nvPr/>
            </p:nvSpPr>
            <p:spPr bwMode="auto">
              <a:xfrm>
                <a:off x="7153"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4" name="Freeform 1880"/>
              <p:cNvSpPr>
                <a:spLocks/>
              </p:cNvSpPr>
              <p:nvPr/>
            </p:nvSpPr>
            <p:spPr bwMode="auto">
              <a:xfrm>
                <a:off x="7289"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5" name="Freeform 1881"/>
              <p:cNvSpPr>
                <a:spLocks/>
              </p:cNvSpPr>
              <p:nvPr/>
            </p:nvSpPr>
            <p:spPr bwMode="auto">
              <a:xfrm>
                <a:off x="7427" y="252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6" name="Freeform 1882"/>
              <p:cNvSpPr>
                <a:spLocks/>
              </p:cNvSpPr>
              <p:nvPr/>
            </p:nvSpPr>
            <p:spPr bwMode="auto">
              <a:xfrm>
                <a:off x="7563" y="252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7" name="Freeform 1883"/>
              <p:cNvSpPr>
                <a:spLocks/>
              </p:cNvSpPr>
              <p:nvPr/>
            </p:nvSpPr>
            <p:spPr bwMode="auto">
              <a:xfrm>
                <a:off x="5714"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8" name="Freeform 1884"/>
              <p:cNvSpPr>
                <a:spLocks/>
              </p:cNvSpPr>
              <p:nvPr/>
            </p:nvSpPr>
            <p:spPr bwMode="auto">
              <a:xfrm>
                <a:off x="5850"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9" name="Freeform 1885"/>
              <p:cNvSpPr>
                <a:spLocks/>
              </p:cNvSpPr>
              <p:nvPr/>
            </p:nvSpPr>
            <p:spPr bwMode="auto">
              <a:xfrm>
                <a:off x="5988"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0" name="Freeform 1886"/>
              <p:cNvSpPr>
                <a:spLocks/>
              </p:cNvSpPr>
              <p:nvPr/>
            </p:nvSpPr>
            <p:spPr bwMode="auto">
              <a:xfrm>
                <a:off x="6124"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1" name="Freeform 1887"/>
              <p:cNvSpPr>
                <a:spLocks/>
              </p:cNvSpPr>
              <p:nvPr/>
            </p:nvSpPr>
            <p:spPr bwMode="auto">
              <a:xfrm>
                <a:off x="6262"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2" name="Freeform 1888"/>
              <p:cNvSpPr>
                <a:spLocks/>
              </p:cNvSpPr>
              <p:nvPr/>
            </p:nvSpPr>
            <p:spPr bwMode="auto">
              <a:xfrm>
                <a:off x="6398"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3" name="Freeform 1889"/>
              <p:cNvSpPr>
                <a:spLocks/>
              </p:cNvSpPr>
              <p:nvPr/>
            </p:nvSpPr>
            <p:spPr bwMode="auto">
              <a:xfrm>
                <a:off x="6536"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4" name="Freeform 1890"/>
              <p:cNvSpPr>
                <a:spLocks/>
              </p:cNvSpPr>
              <p:nvPr/>
            </p:nvSpPr>
            <p:spPr bwMode="auto">
              <a:xfrm>
                <a:off x="6672" y="2660"/>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5" name="Freeform 1891"/>
              <p:cNvSpPr>
                <a:spLocks/>
              </p:cNvSpPr>
              <p:nvPr/>
            </p:nvSpPr>
            <p:spPr bwMode="auto">
              <a:xfrm>
                <a:off x="6809" y="2660"/>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6" name="Freeform 1892"/>
              <p:cNvSpPr>
                <a:spLocks/>
              </p:cNvSpPr>
              <p:nvPr/>
            </p:nvSpPr>
            <p:spPr bwMode="auto">
              <a:xfrm>
                <a:off x="6947"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7" name="Freeform 1893"/>
              <p:cNvSpPr>
                <a:spLocks/>
              </p:cNvSpPr>
              <p:nvPr/>
            </p:nvSpPr>
            <p:spPr bwMode="auto">
              <a:xfrm>
                <a:off x="7083"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8" name="Freeform 1894"/>
              <p:cNvSpPr>
                <a:spLocks/>
              </p:cNvSpPr>
              <p:nvPr/>
            </p:nvSpPr>
            <p:spPr bwMode="auto">
              <a:xfrm>
                <a:off x="7221" y="2660"/>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9" name="Freeform 1895"/>
              <p:cNvSpPr>
                <a:spLocks/>
              </p:cNvSpPr>
              <p:nvPr/>
            </p:nvSpPr>
            <p:spPr bwMode="auto">
              <a:xfrm>
                <a:off x="7357" y="2660"/>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0" name="Freeform 1896"/>
              <p:cNvSpPr>
                <a:spLocks/>
              </p:cNvSpPr>
              <p:nvPr/>
            </p:nvSpPr>
            <p:spPr bwMode="auto">
              <a:xfrm>
                <a:off x="7495" y="2660"/>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1" name="Freeform 1897"/>
              <p:cNvSpPr>
                <a:spLocks/>
              </p:cNvSpPr>
              <p:nvPr/>
            </p:nvSpPr>
            <p:spPr bwMode="auto">
              <a:xfrm>
                <a:off x="7631" y="2660"/>
                <a:ext cx="48" cy="64"/>
              </a:xfrm>
              <a:custGeom>
                <a:avLst/>
                <a:gdLst>
                  <a:gd name="T0" fmla="*/ 19 w 24"/>
                  <a:gd name="T1" fmla="*/ 7 h 32"/>
                  <a:gd name="T2" fmla="*/ 4 w 24"/>
                  <a:gd name="T3" fmla="*/ 5 h 32"/>
                  <a:gd name="T4" fmla="*/ 6 w 24"/>
                  <a:gd name="T5" fmla="*/ 19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5"/>
                      <a:pt x="6" y="19"/>
                    </a:cubicBezTo>
                    <a:cubicBezTo>
                      <a:pt x="12" y="24"/>
                      <a:pt x="15" y="25"/>
                      <a:pt x="19" y="32"/>
                    </a:cubicBezTo>
                    <a:cubicBezTo>
                      <a:pt x="21" y="29"/>
                      <a:pt x="23" y="28"/>
                      <a:pt x="24" y="26"/>
                    </a:cubicBezTo>
                    <a:cubicBezTo>
                      <a:pt x="24" y="3"/>
                      <a:pt x="24" y="3"/>
                      <a:pt x="24" y="3"/>
                    </a:cubicBezTo>
                    <a:cubicBezTo>
                      <a:pt x="22" y="3"/>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2" name="Freeform 1898"/>
              <p:cNvSpPr>
                <a:spLocks/>
              </p:cNvSpPr>
              <p:nvPr/>
            </p:nvSpPr>
            <p:spPr bwMode="auto">
              <a:xfrm>
                <a:off x="5782"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3" name="Freeform 1899"/>
              <p:cNvSpPr>
                <a:spLocks/>
              </p:cNvSpPr>
              <p:nvPr/>
            </p:nvSpPr>
            <p:spPr bwMode="auto">
              <a:xfrm>
                <a:off x="5920"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4" name="Freeform 1900"/>
              <p:cNvSpPr>
                <a:spLocks/>
              </p:cNvSpPr>
              <p:nvPr/>
            </p:nvSpPr>
            <p:spPr bwMode="auto">
              <a:xfrm>
                <a:off x="6056"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5" name="Freeform 1901"/>
              <p:cNvSpPr>
                <a:spLocks/>
              </p:cNvSpPr>
              <p:nvPr/>
            </p:nvSpPr>
            <p:spPr bwMode="auto">
              <a:xfrm>
                <a:off x="6194" y="2794"/>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6" name="Freeform 1902"/>
              <p:cNvSpPr>
                <a:spLocks/>
              </p:cNvSpPr>
              <p:nvPr/>
            </p:nvSpPr>
            <p:spPr bwMode="auto">
              <a:xfrm>
                <a:off x="6330"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7" name="Freeform 1903"/>
              <p:cNvSpPr>
                <a:spLocks/>
              </p:cNvSpPr>
              <p:nvPr/>
            </p:nvSpPr>
            <p:spPr bwMode="auto">
              <a:xfrm>
                <a:off x="6468"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8" name="Freeform 1904"/>
              <p:cNvSpPr>
                <a:spLocks/>
              </p:cNvSpPr>
              <p:nvPr/>
            </p:nvSpPr>
            <p:spPr bwMode="auto">
              <a:xfrm>
                <a:off x="6606" y="2794"/>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9" name="Freeform 1905"/>
              <p:cNvSpPr>
                <a:spLocks/>
              </p:cNvSpPr>
              <p:nvPr/>
            </p:nvSpPr>
            <p:spPr bwMode="auto">
              <a:xfrm>
                <a:off x="6742" y="2794"/>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0" name="Freeform 1906"/>
              <p:cNvSpPr>
                <a:spLocks/>
              </p:cNvSpPr>
              <p:nvPr/>
            </p:nvSpPr>
            <p:spPr bwMode="auto">
              <a:xfrm>
                <a:off x="6879"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1" name="Freeform 1907"/>
              <p:cNvSpPr>
                <a:spLocks/>
              </p:cNvSpPr>
              <p:nvPr/>
            </p:nvSpPr>
            <p:spPr bwMode="auto">
              <a:xfrm>
                <a:off x="7015" y="2794"/>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2" name="Freeform 1908"/>
              <p:cNvSpPr>
                <a:spLocks/>
              </p:cNvSpPr>
              <p:nvPr/>
            </p:nvSpPr>
            <p:spPr bwMode="auto">
              <a:xfrm>
                <a:off x="7153"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3" name="Freeform 1909"/>
              <p:cNvSpPr>
                <a:spLocks/>
              </p:cNvSpPr>
              <p:nvPr/>
            </p:nvSpPr>
            <p:spPr bwMode="auto">
              <a:xfrm>
                <a:off x="7289"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4" name="Freeform 1910"/>
              <p:cNvSpPr>
                <a:spLocks/>
              </p:cNvSpPr>
              <p:nvPr/>
            </p:nvSpPr>
            <p:spPr bwMode="auto">
              <a:xfrm>
                <a:off x="7427" y="2794"/>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5" name="Freeform 1911"/>
              <p:cNvSpPr>
                <a:spLocks/>
              </p:cNvSpPr>
              <p:nvPr/>
            </p:nvSpPr>
            <p:spPr bwMode="auto">
              <a:xfrm>
                <a:off x="7563" y="2794"/>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6" name="Freeform 1912"/>
              <p:cNvSpPr>
                <a:spLocks/>
              </p:cNvSpPr>
              <p:nvPr/>
            </p:nvSpPr>
            <p:spPr bwMode="auto">
              <a:xfrm>
                <a:off x="5714"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7" name="Freeform 1913"/>
              <p:cNvSpPr>
                <a:spLocks/>
              </p:cNvSpPr>
              <p:nvPr/>
            </p:nvSpPr>
            <p:spPr bwMode="auto">
              <a:xfrm>
                <a:off x="5850"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8" name="Freeform 1914"/>
              <p:cNvSpPr>
                <a:spLocks/>
              </p:cNvSpPr>
              <p:nvPr/>
            </p:nvSpPr>
            <p:spPr bwMode="auto">
              <a:xfrm>
                <a:off x="5988"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9" name="Freeform 1915"/>
              <p:cNvSpPr>
                <a:spLocks/>
              </p:cNvSpPr>
              <p:nvPr/>
            </p:nvSpPr>
            <p:spPr bwMode="auto">
              <a:xfrm>
                <a:off x="6124"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0" name="Freeform 1916"/>
              <p:cNvSpPr>
                <a:spLocks/>
              </p:cNvSpPr>
              <p:nvPr/>
            </p:nvSpPr>
            <p:spPr bwMode="auto">
              <a:xfrm>
                <a:off x="6262"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1" name="Freeform 1917"/>
              <p:cNvSpPr>
                <a:spLocks/>
              </p:cNvSpPr>
              <p:nvPr/>
            </p:nvSpPr>
            <p:spPr bwMode="auto">
              <a:xfrm>
                <a:off x="6398"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2" name="Freeform 1918"/>
              <p:cNvSpPr>
                <a:spLocks/>
              </p:cNvSpPr>
              <p:nvPr/>
            </p:nvSpPr>
            <p:spPr bwMode="auto">
              <a:xfrm>
                <a:off x="6536"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3" name="Freeform 1919"/>
              <p:cNvSpPr>
                <a:spLocks/>
              </p:cNvSpPr>
              <p:nvPr/>
            </p:nvSpPr>
            <p:spPr bwMode="auto">
              <a:xfrm>
                <a:off x="6672" y="2926"/>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4" name="Freeform 1920"/>
              <p:cNvSpPr>
                <a:spLocks/>
              </p:cNvSpPr>
              <p:nvPr/>
            </p:nvSpPr>
            <p:spPr bwMode="auto">
              <a:xfrm>
                <a:off x="6809" y="2926"/>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5" name="Freeform 1921"/>
              <p:cNvSpPr>
                <a:spLocks/>
              </p:cNvSpPr>
              <p:nvPr/>
            </p:nvSpPr>
            <p:spPr bwMode="auto">
              <a:xfrm>
                <a:off x="6947"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6" name="Freeform 1922"/>
              <p:cNvSpPr>
                <a:spLocks/>
              </p:cNvSpPr>
              <p:nvPr/>
            </p:nvSpPr>
            <p:spPr bwMode="auto">
              <a:xfrm>
                <a:off x="7083"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7" name="Freeform 1923"/>
              <p:cNvSpPr>
                <a:spLocks/>
              </p:cNvSpPr>
              <p:nvPr/>
            </p:nvSpPr>
            <p:spPr bwMode="auto">
              <a:xfrm>
                <a:off x="7221" y="2926"/>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8" name="Freeform 1924"/>
              <p:cNvSpPr>
                <a:spLocks/>
              </p:cNvSpPr>
              <p:nvPr/>
            </p:nvSpPr>
            <p:spPr bwMode="auto">
              <a:xfrm>
                <a:off x="7357" y="2926"/>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9" name="Freeform 1925"/>
              <p:cNvSpPr>
                <a:spLocks/>
              </p:cNvSpPr>
              <p:nvPr/>
            </p:nvSpPr>
            <p:spPr bwMode="auto">
              <a:xfrm>
                <a:off x="7495" y="2926"/>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0" name="Freeform 1926"/>
              <p:cNvSpPr>
                <a:spLocks/>
              </p:cNvSpPr>
              <p:nvPr/>
            </p:nvSpPr>
            <p:spPr bwMode="auto">
              <a:xfrm>
                <a:off x="7631" y="2926"/>
                <a:ext cx="48" cy="64"/>
              </a:xfrm>
              <a:custGeom>
                <a:avLst/>
                <a:gdLst>
                  <a:gd name="T0" fmla="*/ 19 w 24"/>
                  <a:gd name="T1" fmla="*/ 7 h 32"/>
                  <a:gd name="T2" fmla="*/ 4 w 24"/>
                  <a:gd name="T3" fmla="*/ 5 h 32"/>
                  <a:gd name="T4" fmla="*/ 6 w 24"/>
                  <a:gd name="T5" fmla="*/ 20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6"/>
                      <a:pt x="6" y="20"/>
                    </a:cubicBezTo>
                    <a:cubicBezTo>
                      <a:pt x="12" y="24"/>
                      <a:pt x="15" y="26"/>
                      <a:pt x="19" y="32"/>
                    </a:cubicBezTo>
                    <a:cubicBezTo>
                      <a:pt x="21" y="30"/>
                      <a:pt x="23" y="28"/>
                      <a:pt x="24" y="26"/>
                    </a:cubicBezTo>
                    <a:cubicBezTo>
                      <a:pt x="24" y="3"/>
                      <a:pt x="24" y="3"/>
                      <a:pt x="24" y="3"/>
                    </a:cubicBezTo>
                    <a:cubicBezTo>
                      <a:pt x="22" y="3"/>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1" name="Freeform 1927"/>
              <p:cNvSpPr>
                <a:spLocks/>
              </p:cNvSpPr>
              <p:nvPr/>
            </p:nvSpPr>
            <p:spPr bwMode="auto">
              <a:xfrm>
                <a:off x="5782"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2" name="Freeform 1928"/>
              <p:cNvSpPr>
                <a:spLocks/>
              </p:cNvSpPr>
              <p:nvPr/>
            </p:nvSpPr>
            <p:spPr bwMode="auto">
              <a:xfrm>
                <a:off x="5920"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3" name="Freeform 1929"/>
              <p:cNvSpPr>
                <a:spLocks/>
              </p:cNvSpPr>
              <p:nvPr/>
            </p:nvSpPr>
            <p:spPr bwMode="auto">
              <a:xfrm>
                <a:off x="6056"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4" name="Freeform 1930"/>
              <p:cNvSpPr>
                <a:spLocks/>
              </p:cNvSpPr>
              <p:nvPr/>
            </p:nvSpPr>
            <p:spPr bwMode="auto">
              <a:xfrm>
                <a:off x="6194" y="3060"/>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5" name="Freeform 1931"/>
              <p:cNvSpPr>
                <a:spLocks/>
              </p:cNvSpPr>
              <p:nvPr/>
            </p:nvSpPr>
            <p:spPr bwMode="auto">
              <a:xfrm>
                <a:off x="6330"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6" name="Freeform 1932"/>
              <p:cNvSpPr>
                <a:spLocks/>
              </p:cNvSpPr>
              <p:nvPr/>
            </p:nvSpPr>
            <p:spPr bwMode="auto">
              <a:xfrm>
                <a:off x="6468"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7" name="Freeform 1933"/>
              <p:cNvSpPr>
                <a:spLocks/>
              </p:cNvSpPr>
              <p:nvPr/>
            </p:nvSpPr>
            <p:spPr bwMode="auto">
              <a:xfrm>
                <a:off x="6606" y="3060"/>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8" name="Freeform 1934"/>
              <p:cNvSpPr>
                <a:spLocks/>
              </p:cNvSpPr>
              <p:nvPr/>
            </p:nvSpPr>
            <p:spPr bwMode="auto">
              <a:xfrm>
                <a:off x="6742" y="3060"/>
                <a:ext cx="77"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9" name="Freeform 1935"/>
              <p:cNvSpPr>
                <a:spLocks/>
              </p:cNvSpPr>
              <p:nvPr/>
            </p:nvSpPr>
            <p:spPr bwMode="auto">
              <a:xfrm>
                <a:off x="6879"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0" name="Freeform 1936"/>
              <p:cNvSpPr>
                <a:spLocks/>
              </p:cNvSpPr>
              <p:nvPr/>
            </p:nvSpPr>
            <p:spPr bwMode="auto">
              <a:xfrm>
                <a:off x="7015" y="3060"/>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1" name="Freeform 1937"/>
              <p:cNvSpPr>
                <a:spLocks/>
              </p:cNvSpPr>
              <p:nvPr/>
            </p:nvSpPr>
            <p:spPr bwMode="auto">
              <a:xfrm>
                <a:off x="7153"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2" name="Freeform 1938"/>
              <p:cNvSpPr>
                <a:spLocks/>
              </p:cNvSpPr>
              <p:nvPr/>
            </p:nvSpPr>
            <p:spPr bwMode="auto">
              <a:xfrm>
                <a:off x="7289"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3" name="Freeform 1939"/>
              <p:cNvSpPr>
                <a:spLocks/>
              </p:cNvSpPr>
              <p:nvPr/>
            </p:nvSpPr>
            <p:spPr bwMode="auto">
              <a:xfrm>
                <a:off x="7427" y="3060"/>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4" name="Freeform 1940"/>
              <p:cNvSpPr>
                <a:spLocks/>
              </p:cNvSpPr>
              <p:nvPr/>
            </p:nvSpPr>
            <p:spPr bwMode="auto">
              <a:xfrm>
                <a:off x="7563" y="3060"/>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5" name="Freeform 1941"/>
              <p:cNvSpPr>
                <a:spLocks/>
              </p:cNvSpPr>
              <p:nvPr/>
            </p:nvSpPr>
            <p:spPr bwMode="auto">
              <a:xfrm>
                <a:off x="5714"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6" name="Freeform 1942"/>
              <p:cNvSpPr>
                <a:spLocks/>
              </p:cNvSpPr>
              <p:nvPr/>
            </p:nvSpPr>
            <p:spPr bwMode="auto">
              <a:xfrm>
                <a:off x="5850"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7" name="Freeform 1943"/>
              <p:cNvSpPr>
                <a:spLocks/>
              </p:cNvSpPr>
              <p:nvPr/>
            </p:nvSpPr>
            <p:spPr bwMode="auto">
              <a:xfrm>
                <a:off x="5988"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8" name="Freeform 1944"/>
              <p:cNvSpPr>
                <a:spLocks/>
              </p:cNvSpPr>
              <p:nvPr/>
            </p:nvSpPr>
            <p:spPr bwMode="auto">
              <a:xfrm>
                <a:off x="6124"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9" name="Freeform 1945"/>
              <p:cNvSpPr>
                <a:spLocks/>
              </p:cNvSpPr>
              <p:nvPr/>
            </p:nvSpPr>
            <p:spPr bwMode="auto">
              <a:xfrm>
                <a:off x="6262"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0" name="Freeform 1946"/>
              <p:cNvSpPr>
                <a:spLocks/>
              </p:cNvSpPr>
              <p:nvPr/>
            </p:nvSpPr>
            <p:spPr bwMode="auto">
              <a:xfrm>
                <a:off x="6398"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1" name="Freeform 1947"/>
              <p:cNvSpPr>
                <a:spLocks/>
              </p:cNvSpPr>
              <p:nvPr/>
            </p:nvSpPr>
            <p:spPr bwMode="auto">
              <a:xfrm>
                <a:off x="6536"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2" name="Freeform 1948"/>
              <p:cNvSpPr>
                <a:spLocks/>
              </p:cNvSpPr>
              <p:nvPr/>
            </p:nvSpPr>
            <p:spPr bwMode="auto">
              <a:xfrm>
                <a:off x="6672" y="3192"/>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3" name="Freeform 1949"/>
              <p:cNvSpPr>
                <a:spLocks/>
              </p:cNvSpPr>
              <p:nvPr/>
            </p:nvSpPr>
            <p:spPr bwMode="auto">
              <a:xfrm>
                <a:off x="6809" y="3192"/>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4" name="Freeform 1950"/>
              <p:cNvSpPr>
                <a:spLocks/>
              </p:cNvSpPr>
              <p:nvPr/>
            </p:nvSpPr>
            <p:spPr bwMode="auto">
              <a:xfrm>
                <a:off x="6947"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5" name="Freeform 1951"/>
              <p:cNvSpPr>
                <a:spLocks/>
              </p:cNvSpPr>
              <p:nvPr/>
            </p:nvSpPr>
            <p:spPr bwMode="auto">
              <a:xfrm>
                <a:off x="7083"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6" name="Freeform 1952"/>
              <p:cNvSpPr>
                <a:spLocks/>
              </p:cNvSpPr>
              <p:nvPr/>
            </p:nvSpPr>
            <p:spPr bwMode="auto">
              <a:xfrm>
                <a:off x="7221" y="3192"/>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7" name="Freeform 1953"/>
              <p:cNvSpPr>
                <a:spLocks/>
              </p:cNvSpPr>
              <p:nvPr/>
            </p:nvSpPr>
            <p:spPr bwMode="auto">
              <a:xfrm>
                <a:off x="7357" y="3192"/>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8" name="Freeform 1954"/>
              <p:cNvSpPr>
                <a:spLocks/>
              </p:cNvSpPr>
              <p:nvPr/>
            </p:nvSpPr>
            <p:spPr bwMode="auto">
              <a:xfrm>
                <a:off x="7495" y="3192"/>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9" name="Freeform 1955"/>
              <p:cNvSpPr>
                <a:spLocks/>
              </p:cNvSpPr>
              <p:nvPr/>
            </p:nvSpPr>
            <p:spPr bwMode="auto">
              <a:xfrm>
                <a:off x="7631" y="3192"/>
                <a:ext cx="48" cy="64"/>
              </a:xfrm>
              <a:custGeom>
                <a:avLst/>
                <a:gdLst>
                  <a:gd name="T0" fmla="*/ 19 w 24"/>
                  <a:gd name="T1" fmla="*/ 7 h 32"/>
                  <a:gd name="T2" fmla="*/ 4 w 24"/>
                  <a:gd name="T3" fmla="*/ 5 h 32"/>
                  <a:gd name="T4" fmla="*/ 6 w 24"/>
                  <a:gd name="T5" fmla="*/ 20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6"/>
                      <a:pt x="6" y="20"/>
                    </a:cubicBezTo>
                    <a:cubicBezTo>
                      <a:pt x="12" y="24"/>
                      <a:pt x="15" y="26"/>
                      <a:pt x="19" y="32"/>
                    </a:cubicBezTo>
                    <a:cubicBezTo>
                      <a:pt x="21" y="30"/>
                      <a:pt x="23" y="28"/>
                      <a:pt x="24" y="26"/>
                    </a:cubicBezTo>
                    <a:cubicBezTo>
                      <a:pt x="24" y="3"/>
                      <a:pt x="24" y="3"/>
                      <a:pt x="24" y="3"/>
                    </a:cubicBezTo>
                    <a:cubicBezTo>
                      <a:pt x="22" y="4"/>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0" name="Freeform 1956"/>
              <p:cNvSpPr>
                <a:spLocks/>
              </p:cNvSpPr>
              <p:nvPr/>
            </p:nvSpPr>
            <p:spPr bwMode="auto">
              <a:xfrm>
                <a:off x="5782"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1" name="Freeform 1957"/>
              <p:cNvSpPr>
                <a:spLocks/>
              </p:cNvSpPr>
              <p:nvPr/>
            </p:nvSpPr>
            <p:spPr bwMode="auto">
              <a:xfrm>
                <a:off x="5920"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2" name="Freeform 1958"/>
              <p:cNvSpPr>
                <a:spLocks/>
              </p:cNvSpPr>
              <p:nvPr/>
            </p:nvSpPr>
            <p:spPr bwMode="auto">
              <a:xfrm>
                <a:off x="6056"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3" name="Freeform 1959"/>
              <p:cNvSpPr>
                <a:spLocks/>
              </p:cNvSpPr>
              <p:nvPr/>
            </p:nvSpPr>
            <p:spPr bwMode="auto">
              <a:xfrm>
                <a:off x="6194" y="3326"/>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4" name="Freeform 1960"/>
              <p:cNvSpPr>
                <a:spLocks/>
              </p:cNvSpPr>
              <p:nvPr/>
            </p:nvSpPr>
            <p:spPr bwMode="auto">
              <a:xfrm>
                <a:off x="6330"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5" name="Freeform 1961"/>
              <p:cNvSpPr>
                <a:spLocks/>
              </p:cNvSpPr>
              <p:nvPr/>
            </p:nvSpPr>
            <p:spPr bwMode="auto">
              <a:xfrm>
                <a:off x="6468"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6" name="Freeform 1962"/>
              <p:cNvSpPr>
                <a:spLocks/>
              </p:cNvSpPr>
              <p:nvPr/>
            </p:nvSpPr>
            <p:spPr bwMode="auto">
              <a:xfrm>
                <a:off x="6606" y="3326"/>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7" name="Freeform 1963"/>
              <p:cNvSpPr>
                <a:spLocks/>
              </p:cNvSpPr>
              <p:nvPr/>
            </p:nvSpPr>
            <p:spPr bwMode="auto">
              <a:xfrm>
                <a:off x="6742" y="3326"/>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8" name="Freeform 1964"/>
              <p:cNvSpPr>
                <a:spLocks/>
              </p:cNvSpPr>
              <p:nvPr/>
            </p:nvSpPr>
            <p:spPr bwMode="auto">
              <a:xfrm>
                <a:off x="6879"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sp>
          <p:nvSpPr>
            <p:cNvPr id="18" name="Freeform 1966"/>
            <p:cNvSpPr>
              <a:spLocks/>
            </p:cNvSpPr>
            <p:nvPr/>
          </p:nvSpPr>
          <p:spPr bwMode="auto">
            <a:xfrm>
              <a:off x="7015" y="3326"/>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 name="Freeform 1967"/>
            <p:cNvSpPr>
              <a:spLocks/>
            </p:cNvSpPr>
            <p:nvPr/>
          </p:nvSpPr>
          <p:spPr bwMode="auto">
            <a:xfrm>
              <a:off x="7153"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 name="Freeform 1968"/>
            <p:cNvSpPr>
              <a:spLocks/>
            </p:cNvSpPr>
            <p:nvPr/>
          </p:nvSpPr>
          <p:spPr bwMode="auto">
            <a:xfrm>
              <a:off x="7289"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 name="Freeform 1969"/>
            <p:cNvSpPr>
              <a:spLocks/>
            </p:cNvSpPr>
            <p:nvPr/>
          </p:nvSpPr>
          <p:spPr bwMode="auto">
            <a:xfrm>
              <a:off x="7427" y="3326"/>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 name="Freeform 1970"/>
            <p:cNvSpPr>
              <a:spLocks/>
            </p:cNvSpPr>
            <p:nvPr/>
          </p:nvSpPr>
          <p:spPr bwMode="auto">
            <a:xfrm>
              <a:off x="7563" y="3326"/>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 name="Freeform 1971"/>
            <p:cNvSpPr>
              <a:spLocks/>
            </p:cNvSpPr>
            <p:nvPr/>
          </p:nvSpPr>
          <p:spPr bwMode="auto">
            <a:xfrm>
              <a:off x="5714"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 name="Freeform 1972"/>
            <p:cNvSpPr>
              <a:spLocks/>
            </p:cNvSpPr>
            <p:nvPr/>
          </p:nvSpPr>
          <p:spPr bwMode="auto">
            <a:xfrm>
              <a:off x="5850"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 name="Freeform 1973"/>
            <p:cNvSpPr>
              <a:spLocks/>
            </p:cNvSpPr>
            <p:nvPr/>
          </p:nvSpPr>
          <p:spPr bwMode="auto">
            <a:xfrm>
              <a:off x="5988"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 name="Freeform 1974"/>
            <p:cNvSpPr>
              <a:spLocks/>
            </p:cNvSpPr>
            <p:nvPr/>
          </p:nvSpPr>
          <p:spPr bwMode="auto">
            <a:xfrm>
              <a:off x="6124"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 name="Freeform 1975"/>
            <p:cNvSpPr>
              <a:spLocks/>
            </p:cNvSpPr>
            <p:nvPr/>
          </p:nvSpPr>
          <p:spPr bwMode="auto">
            <a:xfrm>
              <a:off x="6262"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 name="Freeform 1976"/>
            <p:cNvSpPr>
              <a:spLocks/>
            </p:cNvSpPr>
            <p:nvPr/>
          </p:nvSpPr>
          <p:spPr bwMode="auto">
            <a:xfrm>
              <a:off x="6398"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5"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 name="Freeform 1977"/>
            <p:cNvSpPr>
              <a:spLocks/>
            </p:cNvSpPr>
            <p:nvPr/>
          </p:nvSpPr>
          <p:spPr bwMode="auto">
            <a:xfrm>
              <a:off x="6536"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 name="Freeform 1978"/>
            <p:cNvSpPr>
              <a:spLocks/>
            </p:cNvSpPr>
            <p:nvPr/>
          </p:nvSpPr>
          <p:spPr bwMode="auto">
            <a:xfrm>
              <a:off x="6672" y="3458"/>
              <a:ext cx="78" cy="64"/>
            </a:xfrm>
            <a:custGeom>
              <a:avLst/>
              <a:gdLst>
                <a:gd name="T0" fmla="*/ 20 w 39"/>
                <a:gd name="T1" fmla="*/ 7 h 32"/>
                <a:gd name="T2" fmla="*/ 4 w 39"/>
                <a:gd name="T3" fmla="*/ 5 h 32"/>
                <a:gd name="T4" fmla="*/ 6 w 39"/>
                <a:gd name="T5" fmla="*/ 20 h 32"/>
                <a:gd name="T6" fmla="*/ 20 w 39"/>
                <a:gd name="T7" fmla="*/ 32 h 32"/>
                <a:gd name="T8" fmla="*/ 33 w 39"/>
                <a:gd name="T9" fmla="*/ 20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6"/>
                    <a:pt x="6" y="20"/>
                  </a:cubicBezTo>
                  <a:cubicBezTo>
                    <a:pt x="12" y="24"/>
                    <a:pt x="16" y="26"/>
                    <a:pt x="20" y="32"/>
                  </a:cubicBezTo>
                  <a:cubicBezTo>
                    <a:pt x="24" y="26"/>
                    <a:pt x="27" y="24"/>
                    <a:pt x="33" y="20"/>
                  </a:cubicBezTo>
                  <a:cubicBezTo>
                    <a:pt x="39" y="16"/>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 name="Freeform 1979"/>
            <p:cNvSpPr>
              <a:spLocks/>
            </p:cNvSpPr>
            <p:nvPr/>
          </p:nvSpPr>
          <p:spPr bwMode="auto">
            <a:xfrm>
              <a:off x="6809" y="3458"/>
              <a:ext cx="76" cy="64"/>
            </a:xfrm>
            <a:custGeom>
              <a:avLst/>
              <a:gdLst>
                <a:gd name="T0" fmla="*/ 19 w 38"/>
                <a:gd name="T1" fmla="*/ 7 h 32"/>
                <a:gd name="T2" fmla="*/ 3 w 38"/>
                <a:gd name="T3" fmla="*/ 5 h 32"/>
                <a:gd name="T4" fmla="*/ 6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6" y="20"/>
                  </a:cubicBezTo>
                  <a:cubicBezTo>
                    <a:pt x="12" y="24"/>
                    <a:pt x="15" y="26"/>
                    <a:pt x="19" y="32"/>
                  </a:cubicBezTo>
                  <a:cubicBezTo>
                    <a:pt x="23" y="26"/>
                    <a:pt x="26" y="24"/>
                    <a:pt x="33" y="20"/>
                  </a:cubicBezTo>
                  <a:cubicBezTo>
                    <a:pt x="38" y="16"/>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 name="Freeform 1980"/>
            <p:cNvSpPr>
              <a:spLocks/>
            </p:cNvSpPr>
            <p:nvPr/>
          </p:nvSpPr>
          <p:spPr bwMode="auto">
            <a:xfrm>
              <a:off x="6947"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 name="Freeform 1981"/>
            <p:cNvSpPr>
              <a:spLocks/>
            </p:cNvSpPr>
            <p:nvPr/>
          </p:nvSpPr>
          <p:spPr bwMode="auto">
            <a:xfrm>
              <a:off x="7083"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3"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 name="Freeform 1982"/>
            <p:cNvSpPr>
              <a:spLocks/>
            </p:cNvSpPr>
            <p:nvPr/>
          </p:nvSpPr>
          <p:spPr bwMode="auto">
            <a:xfrm>
              <a:off x="7221" y="3458"/>
              <a:ext cx="76" cy="64"/>
            </a:xfrm>
            <a:custGeom>
              <a:avLst/>
              <a:gdLst>
                <a:gd name="T0" fmla="*/ 19 w 38"/>
                <a:gd name="T1" fmla="*/ 7 h 32"/>
                <a:gd name="T2" fmla="*/ 3 w 38"/>
                <a:gd name="T3" fmla="*/ 5 h 32"/>
                <a:gd name="T4" fmla="*/ 5 w 38"/>
                <a:gd name="T5" fmla="*/ 20 h 32"/>
                <a:gd name="T6" fmla="*/ 19 w 38"/>
                <a:gd name="T7" fmla="*/ 32 h 32"/>
                <a:gd name="T8" fmla="*/ 32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6"/>
                    <a:pt x="5" y="20"/>
                  </a:cubicBezTo>
                  <a:cubicBezTo>
                    <a:pt x="12" y="24"/>
                    <a:pt x="15" y="26"/>
                    <a:pt x="19" y="32"/>
                  </a:cubicBezTo>
                  <a:cubicBezTo>
                    <a:pt x="23" y="26"/>
                    <a:pt x="26" y="24"/>
                    <a:pt x="32"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 name="Freeform 1983"/>
            <p:cNvSpPr>
              <a:spLocks/>
            </p:cNvSpPr>
            <p:nvPr/>
          </p:nvSpPr>
          <p:spPr bwMode="auto">
            <a:xfrm>
              <a:off x="7357" y="3458"/>
              <a:ext cx="78" cy="64"/>
            </a:xfrm>
            <a:custGeom>
              <a:avLst/>
              <a:gdLst>
                <a:gd name="T0" fmla="*/ 19 w 39"/>
                <a:gd name="T1" fmla="*/ 7 h 32"/>
                <a:gd name="T2" fmla="*/ 3 w 39"/>
                <a:gd name="T3" fmla="*/ 5 h 32"/>
                <a:gd name="T4" fmla="*/ 6 w 39"/>
                <a:gd name="T5" fmla="*/ 20 h 32"/>
                <a:gd name="T6" fmla="*/ 19 w 39"/>
                <a:gd name="T7" fmla="*/ 32 h 32"/>
                <a:gd name="T8" fmla="*/ 33 w 39"/>
                <a:gd name="T9" fmla="*/ 20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6"/>
                    <a:pt x="6" y="20"/>
                  </a:cubicBezTo>
                  <a:cubicBezTo>
                    <a:pt x="12" y="24"/>
                    <a:pt x="15" y="26"/>
                    <a:pt x="19" y="32"/>
                  </a:cubicBezTo>
                  <a:cubicBezTo>
                    <a:pt x="24" y="26"/>
                    <a:pt x="27" y="24"/>
                    <a:pt x="33" y="20"/>
                  </a:cubicBezTo>
                  <a:cubicBezTo>
                    <a:pt x="39" y="16"/>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 name="Freeform 1984"/>
            <p:cNvSpPr>
              <a:spLocks/>
            </p:cNvSpPr>
            <p:nvPr/>
          </p:nvSpPr>
          <p:spPr bwMode="auto">
            <a:xfrm>
              <a:off x="7495" y="3458"/>
              <a:ext cx="76" cy="64"/>
            </a:xfrm>
            <a:custGeom>
              <a:avLst/>
              <a:gdLst>
                <a:gd name="T0" fmla="*/ 19 w 38"/>
                <a:gd name="T1" fmla="*/ 7 h 32"/>
                <a:gd name="T2" fmla="*/ 3 w 38"/>
                <a:gd name="T3" fmla="*/ 5 h 32"/>
                <a:gd name="T4" fmla="*/ 5 w 38"/>
                <a:gd name="T5" fmla="*/ 20 h 32"/>
                <a:gd name="T6" fmla="*/ 19 w 38"/>
                <a:gd name="T7" fmla="*/ 32 h 32"/>
                <a:gd name="T8" fmla="*/ 33 w 38"/>
                <a:gd name="T9" fmla="*/ 20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6"/>
                    <a:pt x="5" y="20"/>
                  </a:cubicBezTo>
                  <a:cubicBezTo>
                    <a:pt x="12" y="24"/>
                    <a:pt x="15" y="26"/>
                    <a:pt x="19" y="32"/>
                  </a:cubicBezTo>
                  <a:cubicBezTo>
                    <a:pt x="23" y="26"/>
                    <a:pt x="26" y="24"/>
                    <a:pt x="33" y="20"/>
                  </a:cubicBezTo>
                  <a:cubicBezTo>
                    <a:pt x="38" y="16"/>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7" name="Freeform 1985"/>
            <p:cNvSpPr>
              <a:spLocks/>
            </p:cNvSpPr>
            <p:nvPr/>
          </p:nvSpPr>
          <p:spPr bwMode="auto">
            <a:xfrm>
              <a:off x="7631" y="3458"/>
              <a:ext cx="48" cy="64"/>
            </a:xfrm>
            <a:custGeom>
              <a:avLst/>
              <a:gdLst>
                <a:gd name="T0" fmla="*/ 19 w 24"/>
                <a:gd name="T1" fmla="*/ 7 h 32"/>
                <a:gd name="T2" fmla="*/ 4 w 24"/>
                <a:gd name="T3" fmla="*/ 5 h 32"/>
                <a:gd name="T4" fmla="*/ 6 w 24"/>
                <a:gd name="T5" fmla="*/ 20 h 32"/>
                <a:gd name="T6" fmla="*/ 19 w 24"/>
                <a:gd name="T7" fmla="*/ 32 h 32"/>
                <a:gd name="T8" fmla="*/ 24 w 24"/>
                <a:gd name="T9" fmla="*/ 26 h 32"/>
                <a:gd name="T10" fmla="*/ 24 w 24"/>
                <a:gd name="T11" fmla="*/ 3 h 32"/>
                <a:gd name="T12" fmla="*/ 19 w 24"/>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7"/>
                  </a:moveTo>
                  <a:cubicBezTo>
                    <a:pt x="16" y="1"/>
                    <a:pt x="8" y="0"/>
                    <a:pt x="4" y="5"/>
                  </a:cubicBezTo>
                  <a:cubicBezTo>
                    <a:pt x="0" y="9"/>
                    <a:pt x="0" y="16"/>
                    <a:pt x="6" y="20"/>
                  </a:cubicBezTo>
                  <a:cubicBezTo>
                    <a:pt x="12" y="24"/>
                    <a:pt x="15" y="26"/>
                    <a:pt x="19" y="32"/>
                  </a:cubicBezTo>
                  <a:cubicBezTo>
                    <a:pt x="21" y="30"/>
                    <a:pt x="23" y="28"/>
                    <a:pt x="24" y="26"/>
                  </a:cubicBezTo>
                  <a:cubicBezTo>
                    <a:pt x="24" y="3"/>
                    <a:pt x="24" y="3"/>
                    <a:pt x="24" y="3"/>
                  </a:cubicBezTo>
                  <a:cubicBezTo>
                    <a:pt x="22" y="4"/>
                    <a:pt x="21" y="5"/>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8" name="Freeform 1986"/>
            <p:cNvSpPr>
              <a:spLocks/>
            </p:cNvSpPr>
            <p:nvPr/>
          </p:nvSpPr>
          <p:spPr bwMode="auto">
            <a:xfrm>
              <a:off x="5782"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 name="Freeform 1987"/>
            <p:cNvSpPr>
              <a:spLocks/>
            </p:cNvSpPr>
            <p:nvPr/>
          </p:nvSpPr>
          <p:spPr bwMode="auto">
            <a:xfrm>
              <a:off x="592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 name="Freeform 1988"/>
            <p:cNvSpPr>
              <a:spLocks/>
            </p:cNvSpPr>
            <p:nvPr/>
          </p:nvSpPr>
          <p:spPr bwMode="auto">
            <a:xfrm>
              <a:off x="605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 name="Freeform 1989"/>
            <p:cNvSpPr>
              <a:spLocks/>
            </p:cNvSpPr>
            <p:nvPr/>
          </p:nvSpPr>
          <p:spPr bwMode="auto">
            <a:xfrm>
              <a:off x="6194"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 name="Freeform 1990"/>
            <p:cNvSpPr>
              <a:spLocks/>
            </p:cNvSpPr>
            <p:nvPr/>
          </p:nvSpPr>
          <p:spPr bwMode="auto">
            <a:xfrm>
              <a:off x="6330"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 name="Freeform 1991"/>
            <p:cNvSpPr>
              <a:spLocks/>
            </p:cNvSpPr>
            <p:nvPr/>
          </p:nvSpPr>
          <p:spPr bwMode="auto">
            <a:xfrm>
              <a:off x="6468"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 name="Freeform 1992"/>
            <p:cNvSpPr>
              <a:spLocks/>
            </p:cNvSpPr>
            <p:nvPr/>
          </p:nvSpPr>
          <p:spPr bwMode="auto">
            <a:xfrm>
              <a:off x="6606"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 name="Freeform 1993"/>
            <p:cNvSpPr>
              <a:spLocks/>
            </p:cNvSpPr>
            <p:nvPr/>
          </p:nvSpPr>
          <p:spPr bwMode="auto">
            <a:xfrm>
              <a:off x="6742" y="359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6" name="Freeform 1994"/>
            <p:cNvSpPr>
              <a:spLocks/>
            </p:cNvSpPr>
            <p:nvPr/>
          </p:nvSpPr>
          <p:spPr bwMode="auto">
            <a:xfrm>
              <a:off x="6879"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7" name="Freeform 1995"/>
            <p:cNvSpPr>
              <a:spLocks/>
            </p:cNvSpPr>
            <p:nvPr/>
          </p:nvSpPr>
          <p:spPr bwMode="auto">
            <a:xfrm>
              <a:off x="701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 name="Freeform 1996"/>
            <p:cNvSpPr>
              <a:spLocks/>
            </p:cNvSpPr>
            <p:nvPr/>
          </p:nvSpPr>
          <p:spPr bwMode="auto">
            <a:xfrm>
              <a:off x="7153"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 name="Freeform 1997"/>
            <p:cNvSpPr>
              <a:spLocks/>
            </p:cNvSpPr>
            <p:nvPr/>
          </p:nvSpPr>
          <p:spPr bwMode="auto">
            <a:xfrm>
              <a:off x="7289"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 name="Freeform 1998"/>
            <p:cNvSpPr>
              <a:spLocks/>
            </p:cNvSpPr>
            <p:nvPr/>
          </p:nvSpPr>
          <p:spPr bwMode="auto">
            <a:xfrm>
              <a:off x="7427"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 name="Freeform 1999"/>
            <p:cNvSpPr>
              <a:spLocks/>
            </p:cNvSpPr>
            <p:nvPr/>
          </p:nvSpPr>
          <p:spPr bwMode="auto">
            <a:xfrm>
              <a:off x="756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 name="Freeform 2000"/>
            <p:cNvSpPr>
              <a:spLocks/>
            </p:cNvSpPr>
            <p:nvPr/>
          </p:nvSpPr>
          <p:spPr bwMode="auto">
            <a:xfrm>
              <a:off x="5782"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 name="Freeform 2001"/>
            <p:cNvSpPr>
              <a:spLocks/>
            </p:cNvSpPr>
            <p:nvPr/>
          </p:nvSpPr>
          <p:spPr bwMode="auto">
            <a:xfrm>
              <a:off x="5920"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 name="Freeform 2002"/>
            <p:cNvSpPr>
              <a:spLocks/>
            </p:cNvSpPr>
            <p:nvPr/>
          </p:nvSpPr>
          <p:spPr bwMode="auto">
            <a:xfrm>
              <a:off x="6056"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 name="Freeform 2003"/>
            <p:cNvSpPr>
              <a:spLocks/>
            </p:cNvSpPr>
            <p:nvPr/>
          </p:nvSpPr>
          <p:spPr bwMode="auto">
            <a:xfrm>
              <a:off x="6194" y="3592"/>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 name="Freeform 2004"/>
            <p:cNvSpPr>
              <a:spLocks/>
            </p:cNvSpPr>
            <p:nvPr/>
          </p:nvSpPr>
          <p:spPr bwMode="auto">
            <a:xfrm>
              <a:off x="6330"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 name="Freeform 2005"/>
            <p:cNvSpPr>
              <a:spLocks/>
            </p:cNvSpPr>
            <p:nvPr/>
          </p:nvSpPr>
          <p:spPr bwMode="auto">
            <a:xfrm>
              <a:off x="6468"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 name="Freeform 2006"/>
            <p:cNvSpPr>
              <a:spLocks/>
            </p:cNvSpPr>
            <p:nvPr/>
          </p:nvSpPr>
          <p:spPr bwMode="auto">
            <a:xfrm>
              <a:off x="6606" y="3592"/>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 name="Freeform 2007"/>
            <p:cNvSpPr>
              <a:spLocks/>
            </p:cNvSpPr>
            <p:nvPr/>
          </p:nvSpPr>
          <p:spPr bwMode="auto">
            <a:xfrm>
              <a:off x="6742" y="3592"/>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 name="Freeform 2008"/>
            <p:cNvSpPr>
              <a:spLocks/>
            </p:cNvSpPr>
            <p:nvPr/>
          </p:nvSpPr>
          <p:spPr bwMode="auto">
            <a:xfrm>
              <a:off x="6879"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 name="Freeform 2009"/>
            <p:cNvSpPr>
              <a:spLocks/>
            </p:cNvSpPr>
            <p:nvPr/>
          </p:nvSpPr>
          <p:spPr bwMode="auto">
            <a:xfrm>
              <a:off x="7015" y="3592"/>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 name="Freeform 2010"/>
            <p:cNvSpPr>
              <a:spLocks/>
            </p:cNvSpPr>
            <p:nvPr/>
          </p:nvSpPr>
          <p:spPr bwMode="auto">
            <a:xfrm>
              <a:off x="7153"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 name="Freeform 2011"/>
            <p:cNvSpPr>
              <a:spLocks/>
            </p:cNvSpPr>
            <p:nvPr/>
          </p:nvSpPr>
          <p:spPr bwMode="auto">
            <a:xfrm>
              <a:off x="7289"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 name="Freeform 2012"/>
            <p:cNvSpPr>
              <a:spLocks/>
            </p:cNvSpPr>
            <p:nvPr/>
          </p:nvSpPr>
          <p:spPr bwMode="auto">
            <a:xfrm>
              <a:off x="7427" y="3592"/>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 name="Freeform 2013"/>
            <p:cNvSpPr>
              <a:spLocks/>
            </p:cNvSpPr>
            <p:nvPr/>
          </p:nvSpPr>
          <p:spPr bwMode="auto">
            <a:xfrm>
              <a:off x="7563" y="3592"/>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 name="Freeform 2014"/>
            <p:cNvSpPr>
              <a:spLocks/>
            </p:cNvSpPr>
            <p:nvPr/>
          </p:nvSpPr>
          <p:spPr bwMode="auto">
            <a:xfrm>
              <a:off x="5714"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 name="Freeform 2015"/>
            <p:cNvSpPr>
              <a:spLocks/>
            </p:cNvSpPr>
            <p:nvPr/>
          </p:nvSpPr>
          <p:spPr bwMode="auto">
            <a:xfrm>
              <a:off x="5850"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8" name="Freeform 2016"/>
            <p:cNvSpPr>
              <a:spLocks/>
            </p:cNvSpPr>
            <p:nvPr/>
          </p:nvSpPr>
          <p:spPr bwMode="auto">
            <a:xfrm>
              <a:off x="5988"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9" name="Freeform 2017"/>
            <p:cNvSpPr>
              <a:spLocks/>
            </p:cNvSpPr>
            <p:nvPr/>
          </p:nvSpPr>
          <p:spPr bwMode="auto">
            <a:xfrm>
              <a:off x="6124"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 name="Freeform 2018"/>
            <p:cNvSpPr>
              <a:spLocks/>
            </p:cNvSpPr>
            <p:nvPr/>
          </p:nvSpPr>
          <p:spPr bwMode="auto">
            <a:xfrm>
              <a:off x="6262"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1" name="Freeform 2019"/>
            <p:cNvSpPr>
              <a:spLocks/>
            </p:cNvSpPr>
            <p:nvPr/>
          </p:nvSpPr>
          <p:spPr bwMode="auto">
            <a:xfrm>
              <a:off x="6398"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2" name="Freeform 2020"/>
            <p:cNvSpPr>
              <a:spLocks/>
            </p:cNvSpPr>
            <p:nvPr/>
          </p:nvSpPr>
          <p:spPr bwMode="auto">
            <a:xfrm>
              <a:off x="6536"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 name="Freeform 2021"/>
            <p:cNvSpPr>
              <a:spLocks/>
            </p:cNvSpPr>
            <p:nvPr/>
          </p:nvSpPr>
          <p:spPr bwMode="auto">
            <a:xfrm>
              <a:off x="6672" y="3726"/>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 name="Freeform 2022"/>
            <p:cNvSpPr>
              <a:spLocks/>
            </p:cNvSpPr>
            <p:nvPr/>
          </p:nvSpPr>
          <p:spPr bwMode="auto">
            <a:xfrm>
              <a:off x="6809" y="3726"/>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 name="Freeform 2023"/>
            <p:cNvSpPr>
              <a:spLocks/>
            </p:cNvSpPr>
            <p:nvPr/>
          </p:nvSpPr>
          <p:spPr bwMode="auto">
            <a:xfrm>
              <a:off x="6947"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 name="Freeform 2024"/>
            <p:cNvSpPr>
              <a:spLocks/>
            </p:cNvSpPr>
            <p:nvPr/>
          </p:nvSpPr>
          <p:spPr bwMode="auto">
            <a:xfrm>
              <a:off x="7083"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 name="Freeform 2025"/>
            <p:cNvSpPr>
              <a:spLocks/>
            </p:cNvSpPr>
            <p:nvPr/>
          </p:nvSpPr>
          <p:spPr bwMode="auto">
            <a:xfrm>
              <a:off x="7221" y="3726"/>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8" name="Freeform 2026"/>
            <p:cNvSpPr>
              <a:spLocks/>
            </p:cNvSpPr>
            <p:nvPr/>
          </p:nvSpPr>
          <p:spPr bwMode="auto">
            <a:xfrm>
              <a:off x="7357" y="3726"/>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9" name="Freeform 2027"/>
            <p:cNvSpPr>
              <a:spLocks/>
            </p:cNvSpPr>
            <p:nvPr/>
          </p:nvSpPr>
          <p:spPr bwMode="auto">
            <a:xfrm>
              <a:off x="7495" y="3726"/>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0" name="Freeform 2028"/>
            <p:cNvSpPr>
              <a:spLocks/>
            </p:cNvSpPr>
            <p:nvPr/>
          </p:nvSpPr>
          <p:spPr bwMode="auto">
            <a:xfrm>
              <a:off x="7631" y="3726"/>
              <a:ext cx="48" cy="64"/>
            </a:xfrm>
            <a:custGeom>
              <a:avLst/>
              <a:gdLst>
                <a:gd name="T0" fmla="*/ 19 w 24"/>
                <a:gd name="T1" fmla="*/ 6 h 32"/>
                <a:gd name="T2" fmla="*/ 4 w 24"/>
                <a:gd name="T3" fmla="*/ 5 h 32"/>
                <a:gd name="T4" fmla="*/ 6 w 24"/>
                <a:gd name="T5" fmla="*/ 19 h 32"/>
                <a:gd name="T6" fmla="*/ 19 w 24"/>
                <a:gd name="T7" fmla="*/ 32 h 32"/>
                <a:gd name="T8" fmla="*/ 24 w 24"/>
                <a:gd name="T9" fmla="*/ 25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8"/>
                    <a:pt x="0" y="15"/>
                    <a:pt x="6" y="19"/>
                  </a:cubicBezTo>
                  <a:cubicBezTo>
                    <a:pt x="12" y="23"/>
                    <a:pt x="15" y="25"/>
                    <a:pt x="19" y="32"/>
                  </a:cubicBezTo>
                  <a:cubicBezTo>
                    <a:pt x="21" y="29"/>
                    <a:pt x="23" y="27"/>
                    <a:pt x="24" y="25"/>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1" name="Freeform 2029"/>
            <p:cNvSpPr>
              <a:spLocks/>
            </p:cNvSpPr>
            <p:nvPr/>
          </p:nvSpPr>
          <p:spPr bwMode="auto">
            <a:xfrm>
              <a:off x="5782"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5"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2" name="Freeform 2030"/>
            <p:cNvSpPr>
              <a:spLocks/>
            </p:cNvSpPr>
            <p:nvPr/>
          </p:nvSpPr>
          <p:spPr bwMode="auto">
            <a:xfrm>
              <a:off x="5920"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3" name="Freeform 2031"/>
            <p:cNvSpPr>
              <a:spLocks/>
            </p:cNvSpPr>
            <p:nvPr/>
          </p:nvSpPr>
          <p:spPr bwMode="auto">
            <a:xfrm>
              <a:off x="6056"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4" name="Freeform 2032"/>
            <p:cNvSpPr>
              <a:spLocks/>
            </p:cNvSpPr>
            <p:nvPr/>
          </p:nvSpPr>
          <p:spPr bwMode="auto">
            <a:xfrm>
              <a:off x="6194" y="3858"/>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5" name="Freeform 2033"/>
            <p:cNvSpPr>
              <a:spLocks/>
            </p:cNvSpPr>
            <p:nvPr/>
          </p:nvSpPr>
          <p:spPr bwMode="auto">
            <a:xfrm>
              <a:off x="6330"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6" name="Freeform 2034"/>
            <p:cNvSpPr>
              <a:spLocks/>
            </p:cNvSpPr>
            <p:nvPr/>
          </p:nvSpPr>
          <p:spPr bwMode="auto">
            <a:xfrm>
              <a:off x="6468"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7" y="0"/>
                    <a:pt x="3" y="5"/>
                  </a:cubicBezTo>
                  <a:cubicBezTo>
                    <a:pt x="0" y="9"/>
                    <a:pt x="0" y="15"/>
                    <a:pt x="6" y="19"/>
                  </a:cubicBezTo>
                  <a:cubicBezTo>
                    <a:pt x="12" y="24"/>
                    <a:pt x="15" y="25"/>
                    <a:pt x="19" y="32"/>
                  </a:cubicBezTo>
                  <a:cubicBezTo>
                    <a:pt x="23" y="25"/>
                    <a:pt x="26" y="24"/>
                    <a:pt x="33" y="19"/>
                  </a:cubicBezTo>
                  <a:cubicBezTo>
                    <a:pt x="38"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7" name="Freeform 2035"/>
            <p:cNvSpPr>
              <a:spLocks/>
            </p:cNvSpPr>
            <p:nvPr/>
          </p:nvSpPr>
          <p:spPr bwMode="auto">
            <a:xfrm>
              <a:off x="6606" y="3858"/>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8" name="Freeform 2036"/>
            <p:cNvSpPr>
              <a:spLocks/>
            </p:cNvSpPr>
            <p:nvPr/>
          </p:nvSpPr>
          <p:spPr bwMode="auto">
            <a:xfrm>
              <a:off x="6742" y="3858"/>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89" name="Freeform 2037"/>
            <p:cNvSpPr>
              <a:spLocks/>
            </p:cNvSpPr>
            <p:nvPr/>
          </p:nvSpPr>
          <p:spPr bwMode="auto">
            <a:xfrm>
              <a:off x="6879"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0" name="Freeform 2038"/>
            <p:cNvSpPr>
              <a:spLocks/>
            </p:cNvSpPr>
            <p:nvPr/>
          </p:nvSpPr>
          <p:spPr bwMode="auto">
            <a:xfrm>
              <a:off x="7015" y="3858"/>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1" name="Freeform 2039"/>
            <p:cNvSpPr>
              <a:spLocks/>
            </p:cNvSpPr>
            <p:nvPr/>
          </p:nvSpPr>
          <p:spPr bwMode="auto">
            <a:xfrm>
              <a:off x="7153"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2" name="Freeform 2040"/>
            <p:cNvSpPr>
              <a:spLocks/>
            </p:cNvSpPr>
            <p:nvPr/>
          </p:nvSpPr>
          <p:spPr bwMode="auto">
            <a:xfrm>
              <a:off x="7289"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3" name="Freeform 2041"/>
            <p:cNvSpPr>
              <a:spLocks/>
            </p:cNvSpPr>
            <p:nvPr/>
          </p:nvSpPr>
          <p:spPr bwMode="auto">
            <a:xfrm>
              <a:off x="7427" y="3858"/>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4" name="Freeform 2042"/>
            <p:cNvSpPr>
              <a:spLocks/>
            </p:cNvSpPr>
            <p:nvPr/>
          </p:nvSpPr>
          <p:spPr bwMode="auto">
            <a:xfrm>
              <a:off x="7563" y="3858"/>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5" name="Freeform 2043"/>
            <p:cNvSpPr>
              <a:spLocks/>
            </p:cNvSpPr>
            <p:nvPr/>
          </p:nvSpPr>
          <p:spPr bwMode="auto">
            <a:xfrm>
              <a:off x="5714"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6" name="Freeform 2044"/>
            <p:cNvSpPr>
              <a:spLocks/>
            </p:cNvSpPr>
            <p:nvPr/>
          </p:nvSpPr>
          <p:spPr bwMode="auto">
            <a:xfrm>
              <a:off x="5850"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7" name="Freeform 2045"/>
            <p:cNvSpPr>
              <a:spLocks/>
            </p:cNvSpPr>
            <p:nvPr/>
          </p:nvSpPr>
          <p:spPr bwMode="auto">
            <a:xfrm>
              <a:off x="5988"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8" name="Freeform 2046"/>
            <p:cNvSpPr>
              <a:spLocks/>
            </p:cNvSpPr>
            <p:nvPr/>
          </p:nvSpPr>
          <p:spPr bwMode="auto">
            <a:xfrm>
              <a:off x="6124"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99" name="Freeform 2047"/>
            <p:cNvSpPr>
              <a:spLocks/>
            </p:cNvSpPr>
            <p:nvPr/>
          </p:nvSpPr>
          <p:spPr bwMode="auto">
            <a:xfrm>
              <a:off x="6262"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0" name="Freeform 2048"/>
            <p:cNvSpPr>
              <a:spLocks/>
            </p:cNvSpPr>
            <p:nvPr/>
          </p:nvSpPr>
          <p:spPr bwMode="auto">
            <a:xfrm>
              <a:off x="6398"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5"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1" name="Freeform 2049"/>
            <p:cNvSpPr>
              <a:spLocks/>
            </p:cNvSpPr>
            <p:nvPr/>
          </p:nvSpPr>
          <p:spPr bwMode="auto">
            <a:xfrm>
              <a:off x="6536"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2" name="Freeform 2050"/>
            <p:cNvSpPr>
              <a:spLocks/>
            </p:cNvSpPr>
            <p:nvPr/>
          </p:nvSpPr>
          <p:spPr bwMode="auto">
            <a:xfrm>
              <a:off x="6672" y="3992"/>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8"/>
                    <a:pt x="0" y="15"/>
                    <a:pt x="6" y="19"/>
                  </a:cubicBezTo>
                  <a:cubicBezTo>
                    <a:pt x="12" y="23"/>
                    <a:pt x="16" y="25"/>
                    <a:pt x="20" y="32"/>
                  </a:cubicBezTo>
                  <a:cubicBezTo>
                    <a:pt x="24" y="25"/>
                    <a:pt x="27" y="23"/>
                    <a:pt x="33" y="19"/>
                  </a:cubicBezTo>
                  <a:cubicBezTo>
                    <a:pt x="39" y="15"/>
                    <a:pt x="39" y="8"/>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3" name="Freeform 2051"/>
            <p:cNvSpPr>
              <a:spLocks/>
            </p:cNvSpPr>
            <p:nvPr/>
          </p:nvSpPr>
          <p:spPr bwMode="auto">
            <a:xfrm>
              <a:off x="6809" y="3992"/>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6" y="19"/>
                  </a:cubicBezTo>
                  <a:cubicBezTo>
                    <a:pt x="12" y="23"/>
                    <a:pt x="15" y="25"/>
                    <a:pt x="19" y="32"/>
                  </a:cubicBezTo>
                  <a:cubicBezTo>
                    <a:pt x="23" y="25"/>
                    <a:pt x="26" y="23"/>
                    <a:pt x="33" y="19"/>
                  </a:cubicBezTo>
                  <a:cubicBezTo>
                    <a:pt x="38" y="15"/>
                    <a:pt x="38"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4" name="Freeform 2052"/>
            <p:cNvSpPr>
              <a:spLocks/>
            </p:cNvSpPr>
            <p:nvPr/>
          </p:nvSpPr>
          <p:spPr bwMode="auto">
            <a:xfrm>
              <a:off x="6947"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5" name="Freeform 2053"/>
            <p:cNvSpPr>
              <a:spLocks/>
            </p:cNvSpPr>
            <p:nvPr/>
          </p:nvSpPr>
          <p:spPr bwMode="auto">
            <a:xfrm>
              <a:off x="7083"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3"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6" name="Freeform 2054"/>
            <p:cNvSpPr>
              <a:spLocks/>
            </p:cNvSpPr>
            <p:nvPr/>
          </p:nvSpPr>
          <p:spPr bwMode="auto">
            <a:xfrm>
              <a:off x="7221" y="3992"/>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8"/>
                    <a:pt x="0" y="15"/>
                    <a:pt x="5" y="19"/>
                  </a:cubicBezTo>
                  <a:cubicBezTo>
                    <a:pt x="12" y="23"/>
                    <a:pt x="15" y="25"/>
                    <a:pt x="19" y="32"/>
                  </a:cubicBezTo>
                  <a:cubicBezTo>
                    <a:pt x="23" y="25"/>
                    <a:pt x="26" y="23"/>
                    <a:pt x="32"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7" name="Freeform 2055"/>
            <p:cNvSpPr>
              <a:spLocks/>
            </p:cNvSpPr>
            <p:nvPr/>
          </p:nvSpPr>
          <p:spPr bwMode="auto">
            <a:xfrm>
              <a:off x="7357" y="3992"/>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8"/>
                    <a:pt x="0" y="15"/>
                    <a:pt x="6" y="19"/>
                  </a:cubicBezTo>
                  <a:cubicBezTo>
                    <a:pt x="12" y="23"/>
                    <a:pt x="15" y="25"/>
                    <a:pt x="19" y="32"/>
                  </a:cubicBezTo>
                  <a:cubicBezTo>
                    <a:pt x="24" y="25"/>
                    <a:pt x="27" y="23"/>
                    <a:pt x="33" y="19"/>
                  </a:cubicBezTo>
                  <a:cubicBezTo>
                    <a:pt x="39" y="15"/>
                    <a:pt x="39" y="8"/>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8" name="Freeform 2056"/>
            <p:cNvSpPr>
              <a:spLocks/>
            </p:cNvSpPr>
            <p:nvPr/>
          </p:nvSpPr>
          <p:spPr bwMode="auto">
            <a:xfrm>
              <a:off x="7495" y="3992"/>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8"/>
                    <a:pt x="0" y="15"/>
                    <a:pt x="5" y="19"/>
                  </a:cubicBezTo>
                  <a:cubicBezTo>
                    <a:pt x="12" y="23"/>
                    <a:pt x="15" y="25"/>
                    <a:pt x="19" y="32"/>
                  </a:cubicBezTo>
                  <a:cubicBezTo>
                    <a:pt x="23" y="25"/>
                    <a:pt x="26" y="23"/>
                    <a:pt x="33" y="19"/>
                  </a:cubicBezTo>
                  <a:cubicBezTo>
                    <a:pt x="38" y="15"/>
                    <a:pt x="38" y="8"/>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09" name="Freeform 2057"/>
            <p:cNvSpPr>
              <a:spLocks/>
            </p:cNvSpPr>
            <p:nvPr/>
          </p:nvSpPr>
          <p:spPr bwMode="auto">
            <a:xfrm>
              <a:off x="7631" y="3992"/>
              <a:ext cx="48" cy="64"/>
            </a:xfrm>
            <a:custGeom>
              <a:avLst/>
              <a:gdLst>
                <a:gd name="T0" fmla="*/ 19 w 24"/>
                <a:gd name="T1" fmla="*/ 6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8"/>
                    <a:pt x="0" y="15"/>
                    <a:pt x="6" y="19"/>
                  </a:cubicBezTo>
                  <a:cubicBezTo>
                    <a:pt x="12" y="23"/>
                    <a:pt x="15" y="25"/>
                    <a:pt x="19" y="32"/>
                  </a:cubicBezTo>
                  <a:cubicBezTo>
                    <a:pt x="21" y="29"/>
                    <a:pt x="23" y="27"/>
                    <a:pt x="24" y="26"/>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0" name="Freeform 2058"/>
            <p:cNvSpPr>
              <a:spLocks/>
            </p:cNvSpPr>
            <p:nvPr/>
          </p:nvSpPr>
          <p:spPr bwMode="auto">
            <a:xfrm>
              <a:off x="5782"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5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5"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1" name="Freeform 2059"/>
            <p:cNvSpPr>
              <a:spLocks/>
            </p:cNvSpPr>
            <p:nvPr/>
          </p:nvSpPr>
          <p:spPr bwMode="auto">
            <a:xfrm>
              <a:off x="5920"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2" name="Freeform 2060"/>
            <p:cNvSpPr>
              <a:spLocks/>
            </p:cNvSpPr>
            <p:nvPr/>
          </p:nvSpPr>
          <p:spPr bwMode="auto">
            <a:xfrm>
              <a:off x="6056"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3" name="Freeform 2061"/>
            <p:cNvSpPr>
              <a:spLocks/>
            </p:cNvSpPr>
            <p:nvPr/>
          </p:nvSpPr>
          <p:spPr bwMode="auto">
            <a:xfrm>
              <a:off x="6194" y="4124"/>
              <a:ext cx="76" cy="64"/>
            </a:xfrm>
            <a:custGeom>
              <a:avLst/>
              <a:gdLst>
                <a:gd name="T0" fmla="*/ 19 w 38"/>
                <a:gd name="T1" fmla="*/ 7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8"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4" name="Freeform 2062"/>
            <p:cNvSpPr>
              <a:spLocks/>
            </p:cNvSpPr>
            <p:nvPr/>
          </p:nvSpPr>
          <p:spPr bwMode="auto">
            <a:xfrm>
              <a:off x="6330"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6"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5" name="Freeform 2063"/>
            <p:cNvSpPr>
              <a:spLocks/>
            </p:cNvSpPr>
            <p:nvPr/>
          </p:nvSpPr>
          <p:spPr bwMode="auto">
            <a:xfrm>
              <a:off x="6468"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7" y="0"/>
                    <a:pt x="3" y="5"/>
                  </a:cubicBezTo>
                  <a:cubicBezTo>
                    <a:pt x="0" y="9"/>
                    <a:pt x="0" y="15"/>
                    <a:pt x="6" y="19"/>
                  </a:cubicBezTo>
                  <a:cubicBezTo>
                    <a:pt x="12" y="24"/>
                    <a:pt x="15" y="26"/>
                    <a:pt x="19" y="32"/>
                  </a:cubicBezTo>
                  <a:cubicBezTo>
                    <a:pt x="23" y="26"/>
                    <a:pt x="26" y="24"/>
                    <a:pt x="33" y="19"/>
                  </a:cubicBezTo>
                  <a:cubicBezTo>
                    <a:pt x="38"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6" name="Freeform 2064"/>
            <p:cNvSpPr>
              <a:spLocks/>
            </p:cNvSpPr>
            <p:nvPr/>
          </p:nvSpPr>
          <p:spPr bwMode="auto">
            <a:xfrm>
              <a:off x="6606" y="4124"/>
              <a:ext cx="76" cy="64"/>
            </a:xfrm>
            <a:custGeom>
              <a:avLst/>
              <a:gdLst>
                <a:gd name="T0" fmla="*/ 19 w 38"/>
                <a:gd name="T1" fmla="*/ 7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2"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7" name="Freeform 2065"/>
            <p:cNvSpPr>
              <a:spLocks/>
            </p:cNvSpPr>
            <p:nvPr/>
          </p:nvSpPr>
          <p:spPr bwMode="auto">
            <a:xfrm>
              <a:off x="6742" y="4124"/>
              <a:ext cx="77"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3"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8" name="Freeform 2066"/>
            <p:cNvSpPr>
              <a:spLocks/>
            </p:cNvSpPr>
            <p:nvPr/>
          </p:nvSpPr>
          <p:spPr bwMode="auto">
            <a:xfrm>
              <a:off x="6879"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5"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19" name="Freeform 2067"/>
            <p:cNvSpPr>
              <a:spLocks/>
            </p:cNvSpPr>
            <p:nvPr/>
          </p:nvSpPr>
          <p:spPr bwMode="auto">
            <a:xfrm>
              <a:off x="7015" y="4124"/>
              <a:ext cx="78" cy="64"/>
            </a:xfrm>
            <a:custGeom>
              <a:avLst/>
              <a:gdLst>
                <a:gd name="T0" fmla="*/ 19 w 39"/>
                <a:gd name="T1" fmla="*/ 7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7"/>
                  </a:moveTo>
                  <a:cubicBezTo>
                    <a:pt x="16" y="1"/>
                    <a:pt x="8" y="0"/>
                    <a:pt x="3" y="5"/>
                  </a:cubicBezTo>
                  <a:cubicBezTo>
                    <a:pt x="0" y="9"/>
                    <a:pt x="0" y="15"/>
                    <a:pt x="6" y="19"/>
                  </a:cubicBezTo>
                  <a:cubicBezTo>
                    <a:pt x="12" y="24"/>
                    <a:pt x="15" y="26"/>
                    <a:pt x="19" y="32"/>
                  </a:cubicBezTo>
                  <a:cubicBezTo>
                    <a:pt x="24" y="26"/>
                    <a:pt x="27" y="24"/>
                    <a:pt x="33" y="19"/>
                  </a:cubicBezTo>
                  <a:cubicBezTo>
                    <a:pt x="39" y="15"/>
                    <a:pt x="39" y="9"/>
                    <a:pt x="35" y="5"/>
                  </a:cubicBezTo>
                  <a:cubicBezTo>
                    <a:pt x="31" y="0"/>
                    <a:pt x="23"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0" name="Freeform 2068"/>
            <p:cNvSpPr>
              <a:spLocks/>
            </p:cNvSpPr>
            <p:nvPr/>
          </p:nvSpPr>
          <p:spPr bwMode="auto">
            <a:xfrm>
              <a:off x="7153"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1" name="Freeform 2069"/>
            <p:cNvSpPr>
              <a:spLocks/>
            </p:cNvSpPr>
            <p:nvPr/>
          </p:nvSpPr>
          <p:spPr bwMode="auto">
            <a:xfrm>
              <a:off x="7289"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2" name="Freeform 2070"/>
            <p:cNvSpPr>
              <a:spLocks/>
            </p:cNvSpPr>
            <p:nvPr/>
          </p:nvSpPr>
          <p:spPr bwMode="auto">
            <a:xfrm>
              <a:off x="7427" y="4124"/>
              <a:ext cx="76" cy="64"/>
            </a:xfrm>
            <a:custGeom>
              <a:avLst/>
              <a:gdLst>
                <a:gd name="T0" fmla="*/ 19 w 38"/>
                <a:gd name="T1" fmla="*/ 7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7"/>
                  </a:moveTo>
                  <a:cubicBezTo>
                    <a:pt x="16" y="1"/>
                    <a:pt x="7" y="0"/>
                    <a:pt x="3" y="5"/>
                  </a:cubicBezTo>
                  <a:cubicBezTo>
                    <a:pt x="0" y="9"/>
                    <a:pt x="0" y="15"/>
                    <a:pt x="5" y="19"/>
                  </a:cubicBezTo>
                  <a:cubicBezTo>
                    <a:pt x="12" y="24"/>
                    <a:pt x="15" y="26"/>
                    <a:pt x="19" y="32"/>
                  </a:cubicBezTo>
                  <a:cubicBezTo>
                    <a:pt x="23" y="26"/>
                    <a:pt x="26" y="24"/>
                    <a:pt x="33" y="19"/>
                  </a:cubicBezTo>
                  <a:cubicBezTo>
                    <a:pt x="38" y="15"/>
                    <a:pt x="38" y="9"/>
                    <a:pt x="35" y="5"/>
                  </a:cubicBezTo>
                  <a:cubicBezTo>
                    <a:pt x="31" y="0"/>
                    <a:pt x="22" y="1"/>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3" name="Freeform 2071"/>
            <p:cNvSpPr>
              <a:spLocks/>
            </p:cNvSpPr>
            <p:nvPr/>
          </p:nvSpPr>
          <p:spPr bwMode="auto">
            <a:xfrm>
              <a:off x="7563" y="4124"/>
              <a:ext cx="78" cy="64"/>
            </a:xfrm>
            <a:custGeom>
              <a:avLst/>
              <a:gdLst>
                <a:gd name="T0" fmla="*/ 20 w 39"/>
                <a:gd name="T1" fmla="*/ 7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7"/>
                  </a:moveTo>
                  <a:cubicBezTo>
                    <a:pt x="16" y="1"/>
                    <a:pt x="8" y="0"/>
                    <a:pt x="4" y="5"/>
                  </a:cubicBezTo>
                  <a:cubicBezTo>
                    <a:pt x="0" y="9"/>
                    <a:pt x="0" y="15"/>
                    <a:pt x="6" y="19"/>
                  </a:cubicBezTo>
                  <a:cubicBezTo>
                    <a:pt x="12" y="24"/>
                    <a:pt x="15" y="26"/>
                    <a:pt x="20" y="32"/>
                  </a:cubicBezTo>
                  <a:cubicBezTo>
                    <a:pt x="24" y="26"/>
                    <a:pt x="27" y="24"/>
                    <a:pt x="33" y="19"/>
                  </a:cubicBezTo>
                  <a:cubicBezTo>
                    <a:pt x="39" y="15"/>
                    <a:pt x="39" y="9"/>
                    <a:pt x="36" y="5"/>
                  </a:cubicBezTo>
                  <a:cubicBezTo>
                    <a:pt x="31" y="0"/>
                    <a:pt x="23" y="1"/>
                    <a:pt x="2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4" name="Freeform 2072"/>
            <p:cNvSpPr>
              <a:spLocks/>
            </p:cNvSpPr>
            <p:nvPr/>
          </p:nvSpPr>
          <p:spPr bwMode="auto">
            <a:xfrm>
              <a:off x="5714"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5" name="Freeform 2073"/>
            <p:cNvSpPr>
              <a:spLocks/>
            </p:cNvSpPr>
            <p:nvPr/>
          </p:nvSpPr>
          <p:spPr bwMode="auto">
            <a:xfrm>
              <a:off x="5850"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6" name="Freeform 2074"/>
            <p:cNvSpPr>
              <a:spLocks/>
            </p:cNvSpPr>
            <p:nvPr/>
          </p:nvSpPr>
          <p:spPr bwMode="auto">
            <a:xfrm>
              <a:off x="5988"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7" name="Freeform 2075"/>
            <p:cNvSpPr>
              <a:spLocks/>
            </p:cNvSpPr>
            <p:nvPr/>
          </p:nvSpPr>
          <p:spPr bwMode="auto">
            <a:xfrm>
              <a:off x="6124"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8" name="Freeform 2076"/>
            <p:cNvSpPr>
              <a:spLocks/>
            </p:cNvSpPr>
            <p:nvPr/>
          </p:nvSpPr>
          <p:spPr bwMode="auto">
            <a:xfrm>
              <a:off x="6262"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29" name="Freeform 2077"/>
            <p:cNvSpPr>
              <a:spLocks/>
            </p:cNvSpPr>
            <p:nvPr/>
          </p:nvSpPr>
          <p:spPr bwMode="auto">
            <a:xfrm>
              <a:off x="6398"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5"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0" name="Freeform 2078"/>
            <p:cNvSpPr>
              <a:spLocks/>
            </p:cNvSpPr>
            <p:nvPr/>
          </p:nvSpPr>
          <p:spPr bwMode="auto">
            <a:xfrm>
              <a:off x="6536"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1" name="Freeform 2079"/>
            <p:cNvSpPr>
              <a:spLocks/>
            </p:cNvSpPr>
            <p:nvPr/>
          </p:nvSpPr>
          <p:spPr bwMode="auto">
            <a:xfrm>
              <a:off x="6672" y="4258"/>
              <a:ext cx="78" cy="64"/>
            </a:xfrm>
            <a:custGeom>
              <a:avLst/>
              <a:gdLst>
                <a:gd name="T0" fmla="*/ 20 w 39"/>
                <a:gd name="T1" fmla="*/ 6 h 32"/>
                <a:gd name="T2" fmla="*/ 4 w 39"/>
                <a:gd name="T3" fmla="*/ 5 h 32"/>
                <a:gd name="T4" fmla="*/ 6 w 39"/>
                <a:gd name="T5" fmla="*/ 19 h 32"/>
                <a:gd name="T6" fmla="*/ 20 w 39"/>
                <a:gd name="T7" fmla="*/ 32 h 32"/>
                <a:gd name="T8" fmla="*/ 33 w 39"/>
                <a:gd name="T9" fmla="*/ 19 h 32"/>
                <a:gd name="T10" fmla="*/ 36 w 39"/>
                <a:gd name="T11" fmla="*/ 5 h 32"/>
                <a:gd name="T12" fmla="*/ 20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0" y="6"/>
                  </a:moveTo>
                  <a:cubicBezTo>
                    <a:pt x="16" y="0"/>
                    <a:pt x="8" y="0"/>
                    <a:pt x="4" y="5"/>
                  </a:cubicBezTo>
                  <a:cubicBezTo>
                    <a:pt x="0" y="9"/>
                    <a:pt x="0" y="15"/>
                    <a:pt x="6" y="19"/>
                  </a:cubicBezTo>
                  <a:cubicBezTo>
                    <a:pt x="12" y="24"/>
                    <a:pt x="16" y="25"/>
                    <a:pt x="20" y="32"/>
                  </a:cubicBezTo>
                  <a:cubicBezTo>
                    <a:pt x="24" y="25"/>
                    <a:pt x="27" y="24"/>
                    <a:pt x="33" y="19"/>
                  </a:cubicBezTo>
                  <a:cubicBezTo>
                    <a:pt x="39" y="15"/>
                    <a:pt x="39" y="9"/>
                    <a:pt x="36" y="5"/>
                  </a:cubicBezTo>
                  <a:cubicBezTo>
                    <a:pt x="31" y="0"/>
                    <a:pt x="23" y="0"/>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2" name="Freeform 2080"/>
            <p:cNvSpPr>
              <a:spLocks/>
            </p:cNvSpPr>
            <p:nvPr/>
          </p:nvSpPr>
          <p:spPr bwMode="auto">
            <a:xfrm>
              <a:off x="6809" y="4258"/>
              <a:ext cx="76" cy="64"/>
            </a:xfrm>
            <a:custGeom>
              <a:avLst/>
              <a:gdLst>
                <a:gd name="T0" fmla="*/ 19 w 38"/>
                <a:gd name="T1" fmla="*/ 6 h 32"/>
                <a:gd name="T2" fmla="*/ 3 w 38"/>
                <a:gd name="T3" fmla="*/ 5 h 32"/>
                <a:gd name="T4" fmla="*/ 6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6" y="19"/>
                  </a:cubicBezTo>
                  <a:cubicBezTo>
                    <a:pt x="12" y="24"/>
                    <a:pt x="15" y="25"/>
                    <a:pt x="19" y="32"/>
                  </a:cubicBezTo>
                  <a:cubicBezTo>
                    <a:pt x="23" y="25"/>
                    <a:pt x="26" y="24"/>
                    <a:pt x="33" y="19"/>
                  </a:cubicBezTo>
                  <a:cubicBezTo>
                    <a:pt x="38" y="15"/>
                    <a:pt x="38"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3" name="Freeform 2081"/>
            <p:cNvSpPr>
              <a:spLocks/>
            </p:cNvSpPr>
            <p:nvPr/>
          </p:nvSpPr>
          <p:spPr bwMode="auto">
            <a:xfrm>
              <a:off x="6947"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4" name="Freeform 2082"/>
            <p:cNvSpPr>
              <a:spLocks/>
            </p:cNvSpPr>
            <p:nvPr/>
          </p:nvSpPr>
          <p:spPr bwMode="auto">
            <a:xfrm>
              <a:off x="7083"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3"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5" name="Freeform 2083"/>
            <p:cNvSpPr>
              <a:spLocks/>
            </p:cNvSpPr>
            <p:nvPr/>
          </p:nvSpPr>
          <p:spPr bwMode="auto">
            <a:xfrm>
              <a:off x="7221" y="4258"/>
              <a:ext cx="76" cy="64"/>
            </a:xfrm>
            <a:custGeom>
              <a:avLst/>
              <a:gdLst>
                <a:gd name="T0" fmla="*/ 19 w 38"/>
                <a:gd name="T1" fmla="*/ 6 h 32"/>
                <a:gd name="T2" fmla="*/ 3 w 38"/>
                <a:gd name="T3" fmla="*/ 5 h 32"/>
                <a:gd name="T4" fmla="*/ 5 w 38"/>
                <a:gd name="T5" fmla="*/ 19 h 32"/>
                <a:gd name="T6" fmla="*/ 19 w 38"/>
                <a:gd name="T7" fmla="*/ 32 h 32"/>
                <a:gd name="T8" fmla="*/ 32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5" y="0"/>
                    <a:pt x="7" y="0"/>
                    <a:pt x="3" y="5"/>
                  </a:cubicBezTo>
                  <a:cubicBezTo>
                    <a:pt x="0" y="9"/>
                    <a:pt x="0" y="15"/>
                    <a:pt x="5" y="19"/>
                  </a:cubicBezTo>
                  <a:cubicBezTo>
                    <a:pt x="12" y="24"/>
                    <a:pt x="15" y="25"/>
                    <a:pt x="19" y="32"/>
                  </a:cubicBezTo>
                  <a:cubicBezTo>
                    <a:pt x="23" y="25"/>
                    <a:pt x="26" y="24"/>
                    <a:pt x="32"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6" name="Freeform 2084"/>
            <p:cNvSpPr>
              <a:spLocks/>
            </p:cNvSpPr>
            <p:nvPr/>
          </p:nvSpPr>
          <p:spPr bwMode="auto">
            <a:xfrm>
              <a:off x="7357" y="4258"/>
              <a:ext cx="78" cy="64"/>
            </a:xfrm>
            <a:custGeom>
              <a:avLst/>
              <a:gdLst>
                <a:gd name="T0" fmla="*/ 19 w 39"/>
                <a:gd name="T1" fmla="*/ 6 h 32"/>
                <a:gd name="T2" fmla="*/ 3 w 39"/>
                <a:gd name="T3" fmla="*/ 5 h 32"/>
                <a:gd name="T4" fmla="*/ 6 w 39"/>
                <a:gd name="T5" fmla="*/ 19 h 32"/>
                <a:gd name="T6" fmla="*/ 19 w 39"/>
                <a:gd name="T7" fmla="*/ 32 h 32"/>
                <a:gd name="T8" fmla="*/ 33 w 39"/>
                <a:gd name="T9" fmla="*/ 19 h 32"/>
                <a:gd name="T10" fmla="*/ 35 w 39"/>
                <a:gd name="T11" fmla="*/ 5 h 32"/>
                <a:gd name="T12" fmla="*/ 19 w 39"/>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19" y="6"/>
                  </a:moveTo>
                  <a:cubicBezTo>
                    <a:pt x="16" y="0"/>
                    <a:pt x="8" y="0"/>
                    <a:pt x="3" y="5"/>
                  </a:cubicBezTo>
                  <a:cubicBezTo>
                    <a:pt x="0" y="9"/>
                    <a:pt x="0" y="15"/>
                    <a:pt x="6" y="19"/>
                  </a:cubicBezTo>
                  <a:cubicBezTo>
                    <a:pt x="12" y="24"/>
                    <a:pt x="15" y="25"/>
                    <a:pt x="19" y="32"/>
                  </a:cubicBezTo>
                  <a:cubicBezTo>
                    <a:pt x="24" y="25"/>
                    <a:pt x="27" y="24"/>
                    <a:pt x="33" y="19"/>
                  </a:cubicBezTo>
                  <a:cubicBezTo>
                    <a:pt x="39" y="15"/>
                    <a:pt x="39" y="9"/>
                    <a:pt x="35" y="5"/>
                  </a:cubicBezTo>
                  <a:cubicBezTo>
                    <a:pt x="31" y="0"/>
                    <a:pt x="23"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7" name="Freeform 2085"/>
            <p:cNvSpPr>
              <a:spLocks/>
            </p:cNvSpPr>
            <p:nvPr/>
          </p:nvSpPr>
          <p:spPr bwMode="auto">
            <a:xfrm>
              <a:off x="7495" y="4258"/>
              <a:ext cx="76" cy="64"/>
            </a:xfrm>
            <a:custGeom>
              <a:avLst/>
              <a:gdLst>
                <a:gd name="T0" fmla="*/ 19 w 38"/>
                <a:gd name="T1" fmla="*/ 6 h 32"/>
                <a:gd name="T2" fmla="*/ 3 w 38"/>
                <a:gd name="T3" fmla="*/ 5 h 32"/>
                <a:gd name="T4" fmla="*/ 5 w 38"/>
                <a:gd name="T5" fmla="*/ 19 h 32"/>
                <a:gd name="T6" fmla="*/ 19 w 38"/>
                <a:gd name="T7" fmla="*/ 32 h 32"/>
                <a:gd name="T8" fmla="*/ 33 w 38"/>
                <a:gd name="T9" fmla="*/ 19 h 32"/>
                <a:gd name="T10" fmla="*/ 35 w 38"/>
                <a:gd name="T11" fmla="*/ 5 h 32"/>
                <a:gd name="T12" fmla="*/ 19 w 38"/>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8" h="32">
                  <a:moveTo>
                    <a:pt x="19" y="6"/>
                  </a:moveTo>
                  <a:cubicBezTo>
                    <a:pt x="16" y="0"/>
                    <a:pt x="7" y="0"/>
                    <a:pt x="3" y="5"/>
                  </a:cubicBezTo>
                  <a:cubicBezTo>
                    <a:pt x="0" y="9"/>
                    <a:pt x="0" y="15"/>
                    <a:pt x="5" y="19"/>
                  </a:cubicBezTo>
                  <a:cubicBezTo>
                    <a:pt x="12" y="24"/>
                    <a:pt x="15" y="25"/>
                    <a:pt x="19" y="32"/>
                  </a:cubicBezTo>
                  <a:cubicBezTo>
                    <a:pt x="23" y="25"/>
                    <a:pt x="26" y="24"/>
                    <a:pt x="33" y="19"/>
                  </a:cubicBezTo>
                  <a:cubicBezTo>
                    <a:pt x="38" y="15"/>
                    <a:pt x="38" y="9"/>
                    <a:pt x="35" y="5"/>
                  </a:cubicBezTo>
                  <a:cubicBezTo>
                    <a:pt x="31" y="0"/>
                    <a:pt x="22" y="0"/>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38" name="Freeform 2086"/>
            <p:cNvSpPr>
              <a:spLocks/>
            </p:cNvSpPr>
            <p:nvPr/>
          </p:nvSpPr>
          <p:spPr bwMode="auto">
            <a:xfrm>
              <a:off x="7631" y="4258"/>
              <a:ext cx="48" cy="64"/>
            </a:xfrm>
            <a:custGeom>
              <a:avLst/>
              <a:gdLst>
                <a:gd name="T0" fmla="*/ 19 w 24"/>
                <a:gd name="T1" fmla="*/ 6 h 32"/>
                <a:gd name="T2" fmla="*/ 4 w 24"/>
                <a:gd name="T3" fmla="*/ 5 h 32"/>
                <a:gd name="T4" fmla="*/ 6 w 24"/>
                <a:gd name="T5" fmla="*/ 19 h 32"/>
                <a:gd name="T6" fmla="*/ 19 w 24"/>
                <a:gd name="T7" fmla="*/ 32 h 32"/>
                <a:gd name="T8" fmla="*/ 24 w 24"/>
                <a:gd name="T9" fmla="*/ 26 h 32"/>
                <a:gd name="T10" fmla="*/ 24 w 24"/>
                <a:gd name="T11" fmla="*/ 2 h 32"/>
                <a:gd name="T12" fmla="*/ 19 w 24"/>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9" y="6"/>
                  </a:moveTo>
                  <a:cubicBezTo>
                    <a:pt x="16" y="0"/>
                    <a:pt x="8" y="0"/>
                    <a:pt x="4" y="5"/>
                  </a:cubicBezTo>
                  <a:cubicBezTo>
                    <a:pt x="0" y="9"/>
                    <a:pt x="0" y="15"/>
                    <a:pt x="6" y="19"/>
                  </a:cubicBezTo>
                  <a:cubicBezTo>
                    <a:pt x="12" y="24"/>
                    <a:pt x="15" y="25"/>
                    <a:pt x="19" y="32"/>
                  </a:cubicBezTo>
                  <a:cubicBezTo>
                    <a:pt x="21" y="29"/>
                    <a:pt x="23" y="27"/>
                    <a:pt x="24" y="26"/>
                  </a:cubicBezTo>
                  <a:cubicBezTo>
                    <a:pt x="24" y="2"/>
                    <a:pt x="24" y="2"/>
                    <a:pt x="24" y="2"/>
                  </a:cubicBezTo>
                  <a:cubicBezTo>
                    <a:pt x="22" y="3"/>
                    <a:pt x="21" y="4"/>
                    <a:pt x="1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sp>
        <p:nvSpPr>
          <p:cNvPr id="1939" name="Freeform 1938"/>
          <p:cNvSpPr>
            <a:spLocks/>
          </p:cNvSpPr>
          <p:nvPr/>
        </p:nvSpPr>
        <p:spPr bwMode="ltGray">
          <a:xfrm>
            <a:off x="1143" y="229743"/>
            <a:ext cx="9141714" cy="4684014"/>
          </a:xfrm>
          <a:custGeom>
            <a:avLst/>
            <a:gdLst>
              <a:gd name="T0" fmla="*/ 2545 w 2596"/>
              <a:gd name="T1" fmla="*/ 53 h 1873"/>
              <a:gd name="T2" fmla="*/ 2545 w 2596"/>
              <a:gd name="T3" fmla="*/ 51 h 1873"/>
              <a:gd name="T4" fmla="*/ 2495 w 2596"/>
              <a:gd name="T5" fmla="*/ 0 h 1873"/>
              <a:gd name="T6" fmla="*/ 106 w 2596"/>
              <a:gd name="T7" fmla="*/ 0 h 1873"/>
              <a:gd name="T8" fmla="*/ 51 w 2596"/>
              <a:gd name="T9" fmla="*/ 51 h 1873"/>
              <a:gd name="T10" fmla="*/ 51 w 2596"/>
              <a:gd name="T11" fmla="*/ 53 h 1873"/>
              <a:gd name="T12" fmla="*/ 0 w 2596"/>
              <a:gd name="T13" fmla="*/ 104 h 1873"/>
              <a:gd name="T14" fmla="*/ 0 w 2596"/>
              <a:gd name="T15" fmla="*/ 1781 h 1873"/>
              <a:gd name="T16" fmla="*/ 51 w 2596"/>
              <a:gd name="T17" fmla="*/ 1831 h 1873"/>
              <a:gd name="T18" fmla="*/ 52 w 2596"/>
              <a:gd name="T19" fmla="*/ 1831 h 1873"/>
              <a:gd name="T20" fmla="*/ 106 w 2596"/>
              <a:gd name="T21" fmla="*/ 1873 h 1873"/>
              <a:gd name="T22" fmla="*/ 2495 w 2596"/>
              <a:gd name="T23" fmla="*/ 1873 h 1873"/>
              <a:gd name="T24" fmla="*/ 2544 w 2596"/>
              <a:gd name="T25" fmla="*/ 1831 h 1873"/>
              <a:gd name="T26" fmla="*/ 2545 w 2596"/>
              <a:gd name="T27" fmla="*/ 1831 h 1873"/>
              <a:gd name="T28" fmla="*/ 2596 w 2596"/>
              <a:gd name="T29" fmla="*/ 1781 h 1873"/>
              <a:gd name="T30" fmla="*/ 2596 w 2596"/>
              <a:gd name="T31" fmla="*/ 104 h 1873"/>
              <a:gd name="T32" fmla="*/ 2545 w 2596"/>
              <a:gd name="T33" fmla="*/ 53 h 1873"/>
              <a:gd name="connsiteX0" fmla="*/ 9804 w 10000"/>
              <a:gd name="connsiteY0" fmla="*/ 283 h 10000"/>
              <a:gd name="connsiteX1" fmla="*/ 9804 w 10000"/>
              <a:gd name="connsiteY1" fmla="*/ 272 h 10000"/>
              <a:gd name="connsiteX2" fmla="*/ 9611 w 10000"/>
              <a:gd name="connsiteY2" fmla="*/ 0 h 10000"/>
              <a:gd name="connsiteX3" fmla="*/ 408 w 10000"/>
              <a:gd name="connsiteY3" fmla="*/ 0 h 10000"/>
              <a:gd name="connsiteX4" fmla="*/ 196 w 10000"/>
              <a:gd name="connsiteY4" fmla="*/ 272 h 10000"/>
              <a:gd name="connsiteX5" fmla="*/ 196 w 10000"/>
              <a:gd name="connsiteY5" fmla="*/ 283 h 10000"/>
              <a:gd name="connsiteX6" fmla="*/ 0 w 10000"/>
              <a:gd name="connsiteY6" fmla="*/ 555 h 10000"/>
              <a:gd name="connsiteX7" fmla="*/ 0 w 10000"/>
              <a:gd name="connsiteY7" fmla="*/ 9509 h 10000"/>
              <a:gd name="connsiteX8" fmla="*/ 196 w 10000"/>
              <a:gd name="connsiteY8" fmla="*/ 9776 h 10000"/>
              <a:gd name="connsiteX9" fmla="*/ 200 w 10000"/>
              <a:gd name="connsiteY9" fmla="*/ 9776 h 10000"/>
              <a:gd name="connsiteX10" fmla="*/ 408 w 10000"/>
              <a:gd name="connsiteY10" fmla="*/ 10000 h 10000"/>
              <a:gd name="connsiteX11" fmla="*/ 9800 w 10000"/>
              <a:gd name="connsiteY11" fmla="*/ 9776 h 10000"/>
              <a:gd name="connsiteX12" fmla="*/ 9804 w 10000"/>
              <a:gd name="connsiteY12" fmla="*/ 9776 h 10000"/>
              <a:gd name="connsiteX13" fmla="*/ 10000 w 10000"/>
              <a:gd name="connsiteY13" fmla="*/ 9509 h 10000"/>
              <a:gd name="connsiteX14" fmla="*/ 10000 w 10000"/>
              <a:gd name="connsiteY14" fmla="*/ 555 h 10000"/>
              <a:gd name="connsiteX15" fmla="*/ 9804 w 10000"/>
              <a:gd name="connsiteY15" fmla="*/ 283 h 10000"/>
              <a:gd name="connsiteX0" fmla="*/ 9804 w 10000"/>
              <a:gd name="connsiteY0" fmla="*/ 283 h 10000"/>
              <a:gd name="connsiteX1" fmla="*/ 9804 w 10000"/>
              <a:gd name="connsiteY1" fmla="*/ 272 h 10000"/>
              <a:gd name="connsiteX2" fmla="*/ 9611 w 10000"/>
              <a:gd name="connsiteY2" fmla="*/ 0 h 10000"/>
              <a:gd name="connsiteX3" fmla="*/ 408 w 10000"/>
              <a:gd name="connsiteY3" fmla="*/ 0 h 10000"/>
              <a:gd name="connsiteX4" fmla="*/ 196 w 10000"/>
              <a:gd name="connsiteY4" fmla="*/ 272 h 10000"/>
              <a:gd name="connsiteX5" fmla="*/ 196 w 10000"/>
              <a:gd name="connsiteY5" fmla="*/ 283 h 10000"/>
              <a:gd name="connsiteX6" fmla="*/ 0 w 10000"/>
              <a:gd name="connsiteY6" fmla="*/ 555 h 10000"/>
              <a:gd name="connsiteX7" fmla="*/ 0 w 10000"/>
              <a:gd name="connsiteY7" fmla="*/ 9509 h 10000"/>
              <a:gd name="connsiteX8" fmla="*/ 196 w 10000"/>
              <a:gd name="connsiteY8" fmla="*/ 9776 h 10000"/>
              <a:gd name="connsiteX9" fmla="*/ 200 w 10000"/>
              <a:gd name="connsiteY9" fmla="*/ 9776 h 10000"/>
              <a:gd name="connsiteX10" fmla="*/ 408 w 10000"/>
              <a:gd name="connsiteY10" fmla="*/ 10000 h 10000"/>
              <a:gd name="connsiteX11" fmla="*/ 9800 w 10000"/>
              <a:gd name="connsiteY11" fmla="*/ 9776 h 10000"/>
              <a:gd name="connsiteX12" fmla="*/ 10000 w 10000"/>
              <a:gd name="connsiteY12" fmla="*/ 9509 h 10000"/>
              <a:gd name="connsiteX13" fmla="*/ 10000 w 10000"/>
              <a:gd name="connsiteY13" fmla="*/ 555 h 10000"/>
              <a:gd name="connsiteX14" fmla="*/ 9804 w 10000"/>
              <a:gd name="connsiteY14" fmla="*/ 283 h 10000"/>
              <a:gd name="connsiteX0" fmla="*/ 9804 w 10000"/>
              <a:gd name="connsiteY0" fmla="*/ 283 h 10000"/>
              <a:gd name="connsiteX1" fmla="*/ 9804 w 10000"/>
              <a:gd name="connsiteY1" fmla="*/ 272 h 10000"/>
              <a:gd name="connsiteX2" fmla="*/ 9611 w 10000"/>
              <a:gd name="connsiteY2" fmla="*/ 0 h 10000"/>
              <a:gd name="connsiteX3" fmla="*/ 408 w 10000"/>
              <a:gd name="connsiteY3" fmla="*/ 0 h 10000"/>
              <a:gd name="connsiteX4" fmla="*/ 196 w 10000"/>
              <a:gd name="connsiteY4" fmla="*/ 272 h 10000"/>
              <a:gd name="connsiteX5" fmla="*/ 196 w 10000"/>
              <a:gd name="connsiteY5" fmla="*/ 283 h 10000"/>
              <a:gd name="connsiteX6" fmla="*/ 0 w 10000"/>
              <a:gd name="connsiteY6" fmla="*/ 555 h 10000"/>
              <a:gd name="connsiteX7" fmla="*/ 0 w 10000"/>
              <a:gd name="connsiteY7" fmla="*/ 9509 h 10000"/>
              <a:gd name="connsiteX8" fmla="*/ 196 w 10000"/>
              <a:gd name="connsiteY8" fmla="*/ 9776 h 10000"/>
              <a:gd name="connsiteX9" fmla="*/ 200 w 10000"/>
              <a:gd name="connsiteY9" fmla="*/ 9776 h 10000"/>
              <a:gd name="connsiteX10" fmla="*/ 408 w 10000"/>
              <a:gd name="connsiteY10" fmla="*/ 10000 h 10000"/>
              <a:gd name="connsiteX11" fmla="*/ 10000 w 10000"/>
              <a:gd name="connsiteY11" fmla="*/ 9509 h 10000"/>
              <a:gd name="connsiteX12" fmla="*/ 10000 w 10000"/>
              <a:gd name="connsiteY12" fmla="*/ 555 h 10000"/>
              <a:gd name="connsiteX13" fmla="*/ 9804 w 10000"/>
              <a:gd name="connsiteY13" fmla="*/ 283 h 10000"/>
              <a:gd name="connsiteX0" fmla="*/ 10331 w 10527"/>
              <a:gd name="connsiteY0" fmla="*/ 283 h 10257"/>
              <a:gd name="connsiteX1" fmla="*/ 10331 w 10527"/>
              <a:gd name="connsiteY1" fmla="*/ 272 h 10257"/>
              <a:gd name="connsiteX2" fmla="*/ 10138 w 10527"/>
              <a:gd name="connsiteY2" fmla="*/ 0 h 10257"/>
              <a:gd name="connsiteX3" fmla="*/ 935 w 10527"/>
              <a:gd name="connsiteY3" fmla="*/ 0 h 10257"/>
              <a:gd name="connsiteX4" fmla="*/ 723 w 10527"/>
              <a:gd name="connsiteY4" fmla="*/ 272 h 10257"/>
              <a:gd name="connsiteX5" fmla="*/ 723 w 10527"/>
              <a:gd name="connsiteY5" fmla="*/ 283 h 10257"/>
              <a:gd name="connsiteX6" fmla="*/ 527 w 10527"/>
              <a:gd name="connsiteY6" fmla="*/ 555 h 10257"/>
              <a:gd name="connsiteX7" fmla="*/ 527 w 10527"/>
              <a:gd name="connsiteY7" fmla="*/ 9509 h 10257"/>
              <a:gd name="connsiteX8" fmla="*/ 723 w 10527"/>
              <a:gd name="connsiteY8" fmla="*/ 9776 h 10257"/>
              <a:gd name="connsiteX9" fmla="*/ 727 w 10527"/>
              <a:gd name="connsiteY9" fmla="*/ 9776 h 10257"/>
              <a:gd name="connsiteX10" fmla="*/ 10527 w 10527"/>
              <a:gd name="connsiteY10" fmla="*/ 9509 h 10257"/>
              <a:gd name="connsiteX11" fmla="*/ 10527 w 10527"/>
              <a:gd name="connsiteY11" fmla="*/ 555 h 10257"/>
              <a:gd name="connsiteX12" fmla="*/ 10331 w 10527"/>
              <a:gd name="connsiteY12" fmla="*/ 283 h 10257"/>
              <a:gd name="connsiteX0" fmla="*/ 10403 w 10599"/>
              <a:gd name="connsiteY0" fmla="*/ 283 h 10268"/>
              <a:gd name="connsiteX1" fmla="*/ 10403 w 10599"/>
              <a:gd name="connsiteY1" fmla="*/ 272 h 10268"/>
              <a:gd name="connsiteX2" fmla="*/ 10210 w 10599"/>
              <a:gd name="connsiteY2" fmla="*/ 0 h 10268"/>
              <a:gd name="connsiteX3" fmla="*/ 1007 w 10599"/>
              <a:gd name="connsiteY3" fmla="*/ 0 h 10268"/>
              <a:gd name="connsiteX4" fmla="*/ 795 w 10599"/>
              <a:gd name="connsiteY4" fmla="*/ 272 h 10268"/>
              <a:gd name="connsiteX5" fmla="*/ 795 w 10599"/>
              <a:gd name="connsiteY5" fmla="*/ 283 h 10268"/>
              <a:gd name="connsiteX6" fmla="*/ 599 w 10599"/>
              <a:gd name="connsiteY6" fmla="*/ 555 h 10268"/>
              <a:gd name="connsiteX7" fmla="*/ 599 w 10599"/>
              <a:gd name="connsiteY7" fmla="*/ 9509 h 10268"/>
              <a:gd name="connsiteX8" fmla="*/ 795 w 10599"/>
              <a:gd name="connsiteY8" fmla="*/ 9776 h 10268"/>
              <a:gd name="connsiteX9" fmla="*/ 10599 w 10599"/>
              <a:gd name="connsiteY9" fmla="*/ 9509 h 10268"/>
              <a:gd name="connsiteX10" fmla="*/ 10599 w 10599"/>
              <a:gd name="connsiteY10" fmla="*/ 555 h 10268"/>
              <a:gd name="connsiteX11" fmla="*/ 10403 w 10599"/>
              <a:gd name="connsiteY11" fmla="*/ 283 h 10268"/>
              <a:gd name="connsiteX0" fmla="*/ 10544 w 10740"/>
              <a:gd name="connsiteY0" fmla="*/ 283 h 10628"/>
              <a:gd name="connsiteX1" fmla="*/ 10544 w 10740"/>
              <a:gd name="connsiteY1" fmla="*/ 272 h 10628"/>
              <a:gd name="connsiteX2" fmla="*/ 10351 w 10740"/>
              <a:gd name="connsiteY2" fmla="*/ 0 h 10628"/>
              <a:gd name="connsiteX3" fmla="*/ 1148 w 10740"/>
              <a:gd name="connsiteY3" fmla="*/ 0 h 10628"/>
              <a:gd name="connsiteX4" fmla="*/ 936 w 10740"/>
              <a:gd name="connsiteY4" fmla="*/ 272 h 10628"/>
              <a:gd name="connsiteX5" fmla="*/ 936 w 10740"/>
              <a:gd name="connsiteY5" fmla="*/ 283 h 10628"/>
              <a:gd name="connsiteX6" fmla="*/ 740 w 10740"/>
              <a:gd name="connsiteY6" fmla="*/ 555 h 10628"/>
              <a:gd name="connsiteX7" fmla="*/ 740 w 10740"/>
              <a:gd name="connsiteY7" fmla="*/ 9509 h 10628"/>
              <a:gd name="connsiteX8" fmla="*/ 10740 w 10740"/>
              <a:gd name="connsiteY8" fmla="*/ 9509 h 10628"/>
              <a:gd name="connsiteX9" fmla="*/ 10740 w 10740"/>
              <a:gd name="connsiteY9" fmla="*/ 555 h 10628"/>
              <a:gd name="connsiteX10" fmla="*/ 10544 w 10740"/>
              <a:gd name="connsiteY10" fmla="*/ 283 h 10628"/>
              <a:gd name="connsiteX0" fmla="*/ 10544 w 10740"/>
              <a:gd name="connsiteY0" fmla="*/ 283 h 9509"/>
              <a:gd name="connsiteX1" fmla="*/ 10544 w 10740"/>
              <a:gd name="connsiteY1" fmla="*/ 272 h 9509"/>
              <a:gd name="connsiteX2" fmla="*/ 10351 w 10740"/>
              <a:gd name="connsiteY2" fmla="*/ 0 h 9509"/>
              <a:gd name="connsiteX3" fmla="*/ 1148 w 10740"/>
              <a:gd name="connsiteY3" fmla="*/ 0 h 9509"/>
              <a:gd name="connsiteX4" fmla="*/ 936 w 10740"/>
              <a:gd name="connsiteY4" fmla="*/ 272 h 9509"/>
              <a:gd name="connsiteX5" fmla="*/ 936 w 10740"/>
              <a:gd name="connsiteY5" fmla="*/ 283 h 9509"/>
              <a:gd name="connsiteX6" fmla="*/ 740 w 10740"/>
              <a:gd name="connsiteY6" fmla="*/ 555 h 9509"/>
              <a:gd name="connsiteX7" fmla="*/ 740 w 10740"/>
              <a:gd name="connsiteY7" fmla="*/ 9509 h 9509"/>
              <a:gd name="connsiteX8" fmla="*/ 10740 w 10740"/>
              <a:gd name="connsiteY8" fmla="*/ 9509 h 9509"/>
              <a:gd name="connsiteX9" fmla="*/ 10740 w 10740"/>
              <a:gd name="connsiteY9" fmla="*/ 555 h 9509"/>
              <a:gd name="connsiteX10" fmla="*/ 10544 w 10740"/>
              <a:gd name="connsiteY10" fmla="*/ 283 h 9509"/>
              <a:gd name="connsiteX0" fmla="*/ 9129 w 9311"/>
              <a:gd name="connsiteY0" fmla="*/ 298 h 10000"/>
              <a:gd name="connsiteX1" fmla="*/ 9129 w 9311"/>
              <a:gd name="connsiteY1" fmla="*/ 286 h 10000"/>
              <a:gd name="connsiteX2" fmla="*/ 8949 w 9311"/>
              <a:gd name="connsiteY2" fmla="*/ 0 h 10000"/>
              <a:gd name="connsiteX3" fmla="*/ 380 w 9311"/>
              <a:gd name="connsiteY3" fmla="*/ 0 h 10000"/>
              <a:gd name="connsiteX4" fmla="*/ 183 w 9311"/>
              <a:gd name="connsiteY4" fmla="*/ 286 h 10000"/>
              <a:gd name="connsiteX5" fmla="*/ 183 w 9311"/>
              <a:gd name="connsiteY5" fmla="*/ 298 h 10000"/>
              <a:gd name="connsiteX6" fmla="*/ 0 w 9311"/>
              <a:gd name="connsiteY6" fmla="*/ 584 h 10000"/>
              <a:gd name="connsiteX7" fmla="*/ 0 w 9311"/>
              <a:gd name="connsiteY7" fmla="*/ 10000 h 10000"/>
              <a:gd name="connsiteX8" fmla="*/ 9311 w 9311"/>
              <a:gd name="connsiteY8" fmla="*/ 10000 h 10000"/>
              <a:gd name="connsiteX9" fmla="*/ 9311 w 9311"/>
              <a:gd name="connsiteY9" fmla="*/ 584 h 10000"/>
              <a:gd name="connsiteX10" fmla="*/ 9129 w 9311"/>
              <a:gd name="connsiteY10" fmla="*/ 298 h 10000"/>
              <a:gd name="connsiteX0" fmla="*/ 9805 w 10000"/>
              <a:gd name="connsiteY0" fmla="*/ 298 h 10000"/>
              <a:gd name="connsiteX1" fmla="*/ 9805 w 10000"/>
              <a:gd name="connsiteY1" fmla="*/ 286 h 10000"/>
              <a:gd name="connsiteX2" fmla="*/ 9611 w 10000"/>
              <a:gd name="connsiteY2" fmla="*/ 0 h 10000"/>
              <a:gd name="connsiteX3" fmla="*/ 408 w 10000"/>
              <a:gd name="connsiteY3" fmla="*/ 0 h 10000"/>
              <a:gd name="connsiteX4" fmla="*/ 197 w 10000"/>
              <a:gd name="connsiteY4" fmla="*/ 286 h 10000"/>
              <a:gd name="connsiteX5" fmla="*/ 0 w 10000"/>
              <a:gd name="connsiteY5" fmla="*/ 584 h 10000"/>
              <a:gd name="connsiteX6" fmla="*/ 0 w 10000"/>
              <a:gd name="connsiteY6" fmla="*/ 10000 h 10000"/>
              <a:gd name="connsiteX7" fmla="*/ 10000 w 10000"/>
              <a:gd name="connsiteY7" fmla="*/ 10000 h 10000"/>
              <a:gd name="connsiteX8" fmla="*/ 10000 w 10000"/>
              <a:gd name="connsiteY8" fmla="*/ 584 h 10000"/>
              <a:gd name="connsiteX9" fmla="*/ 9805 w 10000"/>
              <a:gd name="connsiteY9" fmla="*/ 298 h 10000"/>
              <a:gd name="connsiteX0" fmla="*/ 9805 w 10000"/>
              <a:gd name="connsiteY0" fmla="*/ 298 h 10000"/>
              <a:gd name="connsiteX1" fmla="*/ 9805 w 10000"/>
              <a:gd name="connsiteY1" fmla="*/ 286 h 10000"/>
              <a:gd name="connsiteX2" fmla="*/ 9611 w 10000"/>
              <a:gd name="connsiteY2" fmla="*/ 0 h 10000"/>
              <a:gd name="connsiteX3" fmla="*/ 197 w 10000"/>
              <a:gd name="connsiteY3" fmla="*/ 286 h 10000"/>
              <a:gd name="connsiteX4" fmla="*/ 0 w 10000"/>
              <a:gd name="connsiteY4" fmla="*/ 584 h 10000"/>
              <a:gd name="connsiteX5" fmla="*/ 0 w 10000"/>
              <a:gd name="connsiteY5" fmla="*/ 10000 h 10000"/>
              <a:gd name="connsiteX6" fmla="*/ 10000 w 10000"/>
              <a:gd name="connsiteY6" fmla="*/ 10000 h 10000"/>
              <a:gd name="connsiteX7" fmla="*/ 10000 w 10000"/>
              <a:gd name="connsiteY7" fmla="*/ 584 h 10000"/>
              <a:gd name="connsiteX8" fmla="*/ 9805 w 10000"/>
              <a:gd name="connsiteY8" fmla="*/ 298 h 10000"/>
              <a:gd name="connsiteX0" fmla="*/ 9805 w 10000"/>
              <a:gd name="connsiteY0" fmla="*/ 298 h 10000"/>
              <a:gd name="connsiteX1" fmla="*/ 9805 w 10000"/>
              <a:gd name="connsiteY1" fmla="*/ 286 h 10000"/>
              <a:gd name="connsiteX2" fmla="*/ 9611 w 10000"/>
              <a:gd name="connsiteY2" fmla="*/ 0 h 10000"/>
              <a:gd name="connsiteX3" fmla="*/ 0 w 10000"/>
              <a:gd name="connsiteY3" fmla="*/ 584 h 10000"/>
              <a:gd name="connsiteX4" fmla="*/ 0 w 10000"/>
              <a:gd name="connsiteY4" fmla="*/ 10000 h 10000"/>
              <a:gd name="connsiteX5" fmla="*/ 10000 w 10000"/>
              <a:gd name="connsiteY5" fmla="*/ 10000 h 10000"/>
              <a:gd name="connsiteX6" fmla="*/ 10000 w 10000"/>
              <a:gd name="connsiteY6" fmla="*/ 584 h 10000"/>
              <a:gd name="connsiteX7" fmla="*/ 9805 w 10000"/>
              <a:gd name="connsiteY7" fmla="*/ 298 h 10000"/>
              <a:gd name="connsiteX0" fmla="*/ 9805 w 10531"/>
              <a:gd name="connsiteY0" fmla="*/ 507 h 10209"/>
              <a:gd name="connsiteX1" fmla="*/ 9805 w 10531"/>
              <a:gd name="connsiteY1" fmla="*/ 495 h 10209"/>
              <a:gd name="connsiteX2" fmla="*/ 0 w 10531"/>
              <a:gd name="connsiteY2" fmla="*/ 793 h 10209"/>
              <a:gd name="connsiteX3" fmla="*/ 0 w 10531"/>
              <a:gd name="connsiteY3" fmla="*/ 10209 h 10209"/>
              <a:gd name="connsiteX4" fmla="*/ 10000 w 10531"/>
              <a:gd name="connsiteY4" fmla="*/ 10209 h 10209"/>
              <a:gd name="connsiteX5" fmla="*/ 10000 w 10531"/>
              <a:gd name="connsiteY5" fmla="*/ 793 h 10209"/>
              <a:gd name="connsiteX6" fmla="*/ 9805 w 10531"/>
              <a:gd name="connsiteY6" fmla="*/ 507 h 10209"/>
              <a:gd name="connsiteX0" fmla="*/ 10000 w 10592"/>
              <a:gd name="connsiteY0" fmla="*/ 805 h 10221"/>
              <a:gd name="connsiteX1" fmla="*/ 9805 w 10592"/>
              <a:gd name="connsiteY1" fmla="*/ 507 h 10221"/>
              <a:gd name="connsiteX2" fmla="*/ 0 w 10592"/>
              <a:gd name="connsiteY2" fmla="*/ 805 h 10221"/>
              <a:gd name="connsiteX3" fmla="*/ 0 w 10592"/>
              <a:gd name="connsiteY3" fmla="*/ 10221 h 10221"/>
              <a:gd name="connsiteX4" fmla="*/ 10000 w 10592"/>
              <a:gd name="connsiteY4" fmla="*/ 10221 h 10221"/>
              <a:gd name="connsiteX5" fmla="*/ 10000 w 10592"/>
              <a:gd name="connsiteY5" fmla="*/ 805 h 10221"/>
              <a:gd name="connsiteX0" fmla="*/ 10740 w 10740"/>
              <a:gd name="connsiteY0" fmla="*/ 1176 h 10592"/>
              <a:gd name="connsiteX1" fmla="*/ 740 w 10740"/>
              <a:gd name="connsiteY1" fmla="*/ 1176 h 10592"/>
              <a:gd name="connsiteX2" fmla="*/ 740 w 10740"/>
              <a:gd name="connsiteY2" fmla="*/ 10592 h 10592"/>
              <a:gd name="connsiteX3" fmla="*/ 10740 w 10740"/>
              <a:gd name="connsiteY3" fmla="*/ 10592 h 10592"/>
              <a:gd name="connsiteX4" fmla="*/ 10740 w 10740"/>
              <a:gd name="connsiteY4" fmla="*/ 1176 h 10592"/>
              <a:gd name="connsiteX0" fmla="*/ 10740 w 10740"/>
              <a:gd name="connsiteY0" fmla="*/ 0 h 9416"/>
              <a:gd name="connsiteX1" fmla="*/ 740 w 10740"/>
              <a:gd name="connsiteY1" fmla="*/ 0 h 9416"/>
              <a:gd name="connsiteX2" fmla="*/ 740 w 10740"/>
              <a:gd name="connsiteY2" fmla="*/ 9416 h 9416"/>
              <a:gd name="connsiteX3" fmla="*/ 10740 w 10740"/>
              <a:gd name="connsiteY3" fmla="*/ 9416 h 9416"/>
              <a:gd name="connsiteX4" fmla="*/ 10740 w 10740"/>
              <a:gd name="connsiteY4" fmla="*/ 0 h 9416"/>
              <a:gd name="connsiteX0" fmla="*/ 9311 w 9311"/>
              <a:gd name="connsiteY0" fmla="*/ 0 h 10000"/>
              <a:gd name="connsiteX1" fmla="*/ 0 w 9311"/>
              <a:gd name="connsiteY1" fmla="*/ 0 h 10000"/>
              <a:gd name="connsiteX2" fmla="*/ 0 w 9311"/>
              <a:gd name="connsiteY2" fmla="*/ 10000 h 10000"/>
              <a:gd name="connsiteX3" fmla="*/ 9311 w 9311"/>
              <a:gd name="connsiteY3" fmla="*/ 10000 h 10000"/>
              <a:gd name="connsiteX4" fmla="*/ 9311 w 931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1" h="10000">
                <a:moveTo>
                  <a:pt x="9311" y="0"/>
                </a:moveTo>
                <a:lnTo>
                  <a:pt x="0" y="0"/>
                </a:lnTo>
                <a:lnTo>
                  <a:pt x="0" y="10000"/>
                </a:lnTo>
                <a:lnTo>
                  <a:pt x="9311" y="10000"/>
                </a:lnTo>
                <a:lnTo>
                  <a:pt x="9311" y="0"/>
                </a:lnTo>
                <a:close/>
              </a:path>
            </a:pathLst>
          </a:custGeom>
          <a:solidFill>
            <a:srgbClr val="FFFDEF"/>
          </a:solidFill>
          <a:ln>
            <a:noFill/>
          </a:ln>
          <a:effectLst>
            <a:innerShdw blurRad="838200">
              <a:srgbClr val="F4C064">
                <a:alpha val="44706"/>
              </a:srgb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lt1"/>
              </a:solidFill>
            </a:endParaRPr>
          </a:p>
        </p:txBody>
      </p:sp>
      <p:sp>
        <p:nvSpPr>
          <p:cNvPr id="1940" name="Rounded Rectangle 1939"/>
          <p:cNvSpPr/>
          <p:nvPr/>
        </p:nvSpPr>
        <p:spPr>
          <a:xfrm>
            <a:off x="3467100" y="408503"/>
            <a:ext cx="5476875" cy="4326494"/>
          </a:xfrm>
          <a:prstGeom prst="roundRect">
            <a:avLst>
              <a:gd name="adj" fmla="val 5517"/>
            </a:avLst>
          </a:prstGeom>
          <a:noFill/>
          <a:ln w="25400">
            <a:solidFill>
              <a:schemeClr val="tx1">
                <a:lumMod val="40000"/>
                <a:lumOff val="6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c</a:t>
            </a:r>
          </a:p>
        </p:txBody>
      </p:sp>
      <p:sp>
        <p:nvSpPr>
          <p:cNvPr id="2" name="Title 1"/>
          <p:cNvSpPr>
            <a:spLocks noGrp="1"/>
          </p:cNvSpPr>
          <p:nvPr>
            <p:ph type="title"/>
          </p:nvPr>
        </p:nvSpPr>
        <p:spPr>
          <a:xfrm>
            <a:off x="629843" y="1314450"/>
            <a:ext cx="2341958" cy="2269915"/>
          </a:xfrm>
        </p:spPr>
        <p:txBody>
          <a:bodyPr anchor="b"/>
          <a:lstStyle>
            <a:lvl1pPr>
              <a:defRPr sz="2400"/>
            </a:lvl1pPr>
          </a:lstStyle>
          <a:p>
            <a:r>
              <a:rPr lang="ko-KR" altLang="en-US"/>
              <a:t>마스터 제목 스타일 편집</a:t>
            </a:r>
            <a:endParaRPr lang="en-US" dirty="0"/>
          </a:p>
        </p:txBody>
      </p:sp>
      <p:sp>
        <p:nvSpPr>
          <p:cNvPr id="4" name="Text Placeholder 3"/>
          <p:cNvSpPr>
            <a:spLocks noGrp="1"/>
          </p:cNvSpPr>
          <p:nvPr>
            <p:ph type="body" sz="half" idx="2"/>
          </p:nvPr>
        </p:nvSpPr>
        <p:spPr>
          <a:xfrm>
            <a:off x="629842" y="3657600"/>
            <a:ext cx="2341959" cy="855395"/>
          </a:xfrm>
        </p:spPr>
        <p:txBody>
          <a:bodyPr/>
          <a:lstStyle>
            <a:lvl1pPr marL="0" indent="0">
              <a:spcBef>
                <a:spcPts val="9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편집합니다</a:t>
            </a:r>
          </a:p>
        </p:txBody>
      </p:sp>
      <p:sp>
        <p:nvSpPr>
          <p:cNvPr id="1942" name="Picture Placeholder 4"/>
          <p:cNvSpPr>
            <a:spLocks noGrp="1"/>
          </p:cNvSpPr>
          <p:nvPr>
            <p:ph type="pic" sz="quarter" idx="13"/>
          </p:nvPr>
        </p:nvSpPr>
        <p:spPr>
          <a:xfrm>
            <a:off x="3668077" y="600075"/>
            <a:ext cx="5074920" cy="3943350"/>
          </a:xfrm>
          <a:prstGeom prst="roundRect">
            <a:avLst>
              <a:gd name="adj" fmla="val 3488"/>
            </a:avLst>
          </a:prstGeom>
          <a:solidFill>
            <a:schemeClr val="bg1"/>
          </a:solidFill>
          <a:ln w="19050">
            <a:noFill/>
          </a:ln>
        </p:spPr>
        <p:txBody>
          <a:bodyPr tIns="182880"/>
          <a:lstStyle>
            <a:lvl1pPr marL="0" indent="0" algn="ctr">
              <a:buNone/>
              <a:defRPr/>
            </a:lvl1pPr>
          </a:lstStyle>
          <a:p>
            <a:r>
              <a:rPr lang="ko-KR" altLang="en-US"/>
              <a:t>그림을 추가하려면 아이콘을 클릭하십시오</a:t>
            </a:r>
            <a:endParaRPr lang="en-US"/>
          </a:p>
        </p:txBody>
      </p:sp>
    </p:spTree>
    <p:extLst>
      <p:ext uri="{BB962C8B-B14F-4D97-AF65-F5344CB8AC3E}">
        <p14:creationId xmlns:p14="http://schemas.microsoft.com/office/powerpoint/2010/main" val="35098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791"/>
        <p:cNvGrpSpPr/>
        <p:nvPr/>
      </p:nvGrpSpPr>
      <p:grpSpPr>
        <a:xfrm>
          <a:off x="0" y="0"/>
          <a:ext cx="0" cy="0"/>
          <a:chOff x="0" y="0"/>
          <a:chExt cx="0" cy="0"/>
        </a:xfrm>
      </p:grpSpPr>
      <p:sp>
        <p:nvSpPr>
          <p:cNvPr id="837" name="Google Shape;837;p17"/>
          <p:cNvSpPr txBox="1">
            <a:spLocks noGrp="1"/>
          </p:cNvSpPr>
          <p:nvPr>
            <p:ph type="ctrTitle"/>
          </p:nvPr>
        </p:nvSpPr>
        <p:spPr>
          <a:xfrm>
            <a:off x="1949100" y="1587225"/>
            <a:ext cx="5245800" cy="124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8000" b="1">
                <a:solidFill>
                  <a:schemeClr val="accent3"/>
                </a:solidFill>
                <a:latin typeface="Josefin Sans"/>
                <a:ea typeface="Josefin Sans"/>
                <a:cs typeface="Josefin Sans"/>
                <a:sym typeface="Josefin Sans"/>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838" name="Google Shape;838;p17"/>
          <p:cNvSpPr txBox="1">
            <a:spLocks noGrp="1"/>
          </p:cNvSpPr>
          <p:nvPr>
            <p:ph type="subTitle" idx="1"/>
          </p:nvPr>
        </p:nvSpPr>
        <p:spPr>
          <a:xfrm>
            <a:off x="2436600" y="2732775"/>
            <a:ext cx="4270800" cy="8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2345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5297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1682120" cy="1577225"/>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404622" y="1577340"/>
            <a:ext cx="8339328" cy="332613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922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1pPr>
            <a:lvl2pPr lvl="1">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2pPr>
            <a:lvl3pPr lvl="2">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3pPr>
            <a:lvl4pPr lvl="3">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4pPr>
            <a:lvl5pPr lvl="4">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5pPr>
            <a:lvl6pPr lvl="5">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6pPr>
            <a:lvl7pPr lvl="6">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7pPr>
            <a:lvl8pPr lvl="7">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8pPr>
            <a:lvl9pPr lvl="8">
              <a:spcBef>
                <a:spcPts val="0"/>
              </a:spcBef>
              <a:spcAft>
                <a:spcPts val="0"/>
              </a:spcAft>
              <a:buClr>
                <a:schemeClr val="dk2"/>
              </a:buClr>
              <a:buSzPts val="3600"/>
              <a:buFont typeface="Dosis ExtraLight"/>
              <a:buNone/>
              <a:defRPr sz="3600">
                <a:solidFill>
                  <a:schemeClr val="dk2"/>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1pPr>
            <a:lvl2pPr marL="914400" lvl="1"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accent1"/>
              </a:buClr>
              <a:buSzPts val="2400"/>
              <a:buFont typeface="Titillium Web Light"/>
              <a:buChar char="▫"/>
              <a:defRPr sz="2400">
                <a:solidFill>
                  <a:schemeClr val="dk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dk1"/>
              </a:buClr>
              <a:buSzPts val="2400"/>
              <a:buFont typeface="Titillium Web Light"/>
              <a:buChar char="■"/>
              <a:defRPr sz="2400">
                <a:solidFill>
                  <a:schemeClr val="dk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chemeClr val="dk2"/>
                </a:solidFill>
                <a:latin typeface="Dosis ExtraLight"/>
                <a:ea typeface="Dosis ExtraLight"/>
                <a:cs typeface="Dosis ExtraLight"/>
                <a:sym typeface="Dosis ExtraLight"/>
              </a:defRPr>
            </a:lvl1pPr>
            <a:lvl2pPr lvl="1">
              <a:buNone/>
              <a:defRPr sz="1200">
                <a:solidFill>
                  <a:schemeClr val="dk2"/>
                </a:solidFill>
                <a:latin typeface="Dosis ExtraLight"/>
                <a:ea typeface="Dosis ExtraLight"/>
                <a:cs typeface="Dosis ExtraLight"/>
                <a:sym typeface="Dosis ExtraLight"/>
              </a:defRPr>
            </a:lvl2pPr>
            <a:lvl3pPr lvl="2">
              <a:buNone/>
              <a:defRPr sz="1200">
                <a:solidFill>
                  <a:schemeClr val="dk2"/>
                </a:solidFill>
                <a:latin typeface="Dosis ExtraLight"/>
                <a:ea typeface="Dosis ExtraLight"/>
                <a:cs typeface="Dosis ExtraLight"/>
                <a:sym typeface="Dosis ExtraLight"/>
              </a:defRPr>
            </a:lvl3pPr>
            <a:lvl4pPr lvl="3">
              <a:buNone/>
              <a:defRPr sz="1200">
                <a:solidFill>
                  <a:schemeClr val="dk2"/>
                </a:solidFill>
                <a:latin typeface="Dosis ExtraLight"/>
                <a:ea typeface="Dosis ExtraLight"/>
                <a:cs typeface="Dosis ExtraLight"/>
                <a:sym typeface="Dosis ExtraLight"/>
              </a:defRPr>
            </a:lvl4pPr>
            <a:lvl5pPr lvl="4">
              <a:buNone/>
              <a:defRPr sz="1200">
                <a:solidFill>
                  <a:schemeClr val="dk2"/>
                </a:solidFill>
                <a:latin typeface="Dosis ExtraLight"/>
                <a:ea typeface="Dosis ExtraLight"/>
                <a:cs typeface="Dosis ExtraLight"/>
                <a:sym typeface="Dosis ExtraLight"/>
              </a:defRPr>
            </a:lvl5pPr>
            <a:lvl6pPr lvl="5">
              <a:buNone/>
              <a:defRPr sz="1200">
                <a:solidFill>
                  <a:schemeClr val="dk2"/>
                </a:solidFill>
                <a:latin typeface="Dosis ExtraLight"/>
                <a:ea typeface="Dosis ExtraLight"/>
                <a:cs typeface="Dosis ExtraLight"/>
                <a:sym typeface="Dosis ExtraLight"/>
              </a:defRPr>
            </a:lvl6pPr>
            <a:lvl7pPr lvl="6">
              <a:buNone/>
              <a:defRPr sz="1200">
                <a:solidFill>
                  <a:schemeClr val="dk2"/>
                </a:solidFill>
                <a:latin typeface="Dosis ExtraLight"/>
                <a:ea typeface="Dosis ExtraLight"/>
                <a:cs typeface="Dosis ExtraLight"/>
                <a:sym typeface="Dosis ExtraLight"/>
              </a:defRPr>
            </a:lvl7pPr>
            <a:lvl8pPr lvl="7">
              <a:buNone/>
              <a:defRPr sz="1200">
                <a:solidFill>
                  <a:schemeClr val="dk2"/>
                </a:solidFill>
                <a:latin typeface="Dosis ExtraLight"/>
                <a:ea typeface="Dosis ExtraLight"/>
                <a:cs typeface="Dosis ExtraLight"/>
                <a:sym typeface="Dosis ExtraLight"/>
              </a:defRPr>
            </a:lvl8pPr>
            <a:lvl9pPr lvl="8">
              <a:buNone/>
              <a:defRPr sz="1200">
                <a:solidFill>
                  <a:schemeClr val="dk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60" r:id="rId4"/>
    <p:sldLayoutId id="2147483663" r:id="rId5"/>
    <p:sldLayoutId id="2147483664" r:id="rId6"/>
    <p:sldLayoutId id="2147483666"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easyscienceforkids.com/things-you-cant-see-microscopic-life/" TargetMode="External"/><Relationship Id="rId3" Type="http://schemas.openxmlformats.org/officeDocument/2006/relationships/hyperlink" Target="https://gpm.nasa.gov/education/glossary#hail" TargetMode="External"/><Relationship Id="rId7" Type="http://schemas.openxmlformats.org/officeDocument/2006/relationships/hyperlink" Target="https://gpm.nasa.gov/education/glossary#weather" TargetMode="External"/><Relationship Id="rId2" Type="http://schemas.openxmlformats.org/officeDocument/2006/relationships/hyperlink" Target="https://gpm.nasa.gov/education/glossary#atmosphere" TargetMode="External"/><Relationship Id="rId1" Type="http://schemas.openxmlformats.org/officeDocument/2006/relationships/slideLayout" Target="../slideLayouts/slideLayout6.xml"/><Relationship Id="rId6" Type="http://schemas.openxmlformats.org/officeDocument/2006/relationships/hyperlink" Target="https://gpm.nasa.gov/education/glossary#porous" TargetMode="External"/><Relationship Id="rId5" Type="http://schemas.openxmlformats.org/officeDocument/2006/relationships/hyperlink" Target="https://gpm.nasa.gov/education/glossary#groundwater" TargetMode="External"/><Relationship Id="rId4" Type="http://schemas.openxmlformats.org/officeDocument/2006/relationships/hyperlink" Target="https://gpm.nasa.gov/education/glossary#runof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Lesson%20Plan%20Activity%20-%20Identify%20Key%20Aspects.docx"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eaningful-input%20Lesson%20Plan%20Template%20Guide.docx"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eaningful-input%20Lesson%20Plan%20Template%20blank.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6663A-47FF-095C-76FA-279FA62AD02D}"/>
              </a:ext>
            </a:extLst>
          </p:cNvPr>
          <p:cNvSpPr>
            <a:spLocks noGrp="1"/>
          </p:cNvSpPr>
          <p:nvPr>
            <p:ph type="ctrTitle"/>
          </p:nvPr>
        </p:nvSpPr>
        <p:spPr>
          <a:xfrm>
            <a:off x="171796" y="970745"/>
            <a:ext cx="4915593" cy="1165626"/>
          </a:xfrm>
        </p:spPr>
        <p:txBody>
          <a:bodyPr/>
          <a:lstStyle/>
          <a:p>
            <a:r>
              <a:rPr lang="en" sz="3600" dirty="0"/>
              <a:t>Creating </a:t>
            </a:r>
            <a:r>
              <a:rPr lang="en-CA" sz="3600" dirty="0"/>
              <a:t>CLIL </a:t>
            </a:r>
            <a:r>
              <a:rPr lang="en" sz="3600" dirty="0"/>
              <a:t>Lessons from Meaningful Input</a:t>
            </a:r>
            <a:endParaRPr lang="en-GB" sz="3600" dirty="0"/>
          </a:p>
        </p:txBody>
      </p:sp>
      <p:sp>
        <p:nvSpPr>
          <p:cNvPr id="6" name="TextBox 5">
            <a:extLst>
              <a:ext uri="{FF2B5EF4-FFF2-40B4-BE49-F238E27FC236}">
                <a16:creationId xmlns:a16="http://schemas.microsoft.com/office/drawing/2014/main" id="{14FD5A9C-67A4-EF8A-977E-417BAAAF46A1}"/>
              </a:ext>
            </a:extLst>
          </p:cNvPr>
          <p:cNvSpPr txBox="1"/>
          <p:nvPr/>
        </p:nvSpPr>
        <p:spPr>
          <a:xfrm>
            <a:off x="171796" y="2417861"/>
            <a:ext cx="3624349" cy="307777"/>
          </a:xfrm>
          <a:prstGeom prst="rect">
            <a:avLst/>
          </a:prstGeom>
          <a:noFill/>
        </p:spPr>
        <p:txBody>
          <a:bodyPr wrap="square" rtlCol="0">
            <a:spAutoFit/>
          </a:bodyPr>
          <a:lstStyle/>
          <a:p>
            <a:pPr>
              <a:buClr>
                <a:schemeClr val="accent2"/>
              </a:buClr>
              <a:buSzPts val="6000"/>
            </a:pPr>
            <a:r>
              <a:rPr lang="en-US" dirty="0">
                <a:solidFill>
                  <a:schemeClr val="accent2"/>
                </a:solidFill>
                <a:latin typeface="Dosis ExtraLight"/>
                <a:sym typeface="Dosis ExtraLight"/>
              </a:rPr>
              <a:t>Drawing From a Text-Driven Approach</a:t>
            </a:r>
            <a:endParaRPr lang="en-GB" dirty="0">
              <a:solidFill>
                <a:schemeClr val="accent2"/>
              </a:solidFill>
              <a:latin typeface="Dosis ExtraLight"/>
              <a:sym typeface="Dosis ExtraLight"/>
            </a:endParaRPr>
          </a:p>
        </p:txBody>
      </p:sp>
    </p:spTree>
    <p:extLst>
      <p:ext uri="{BB962C8B-B14F-4D97-AF65-F5344CB8AC3E}">
        <p14:creationId xmlns:p14="http://schemas.microsoft.com/office/powerpoint/2010/main" val="333211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F0C1B-A0EE-AD1D-9B7D-100D1B180686}"/>
              </a:ext>
            </a:extLst>
          </p:cNvPr>
          <p:cNvSpPr>
            <a:spLocks noGrp="1"/>
          </p:cNvSpPr>
          <p:nvPr>
            <p:ph type="body" idx="1"/>
          </p:nvPr>
        </p:nvSpPr>
        <p:spPr>
          <a:xfrm>
            <a:off x="379554" y="1066164"/>
            <a:ext cx="7227745" cy="3555197"/>
          </a:xfrm>
        </p:spPr>
        <p:txBody>
          <a:bodyPr/>
          <a:lstStyle/>
          <a:p>
            <a:pPr>
              <a:buClr>
                <a:schemeClr val="tx1">
                  <a:lumMod val="75000"/>
                  <a:lumOff val="25000"/>
                </a:schemeClr>
              </a:buClr>
            </a:pPr>
            <a:r>
              <a:rPr lang="en-GB" sz="1800" b="1" dirty="0">
                <a:latin typeface="times" panose="02020603050405020304" pitchFamily="18" charset="0"/>
                <a:cs typeface="times" panose="02020603050405020304" pitchFamily="18" charset="0"/>
              </a:rPr>
              <a:t>The importance of text selection: </a:t>
            </a:r>
            <a:r>
              <a:rPr lang="en-GB" sz="1800" dirty="0">
                <a:latin typeface="times" panose="02020603050405020304" pitchFamily="18" charset="0"/>
                <a:cs typeface="times" panose="02020603050405020304" pitchFamily="18" charset="0"/>
              </a:rPr>
              <a:t>a potentially </a:t>
            </a:r>
            <a:r>
              <a:rPr lang="en-GB" sz="1800" b="1" dirty="0">
                <a:latin typeface="times" panose="02020603050405020304" pitchFamily="18" charset="0"/>
                <a:cs typeface="times" panose="02020603050405020304" pitchFamily="18" charset="0"/>
              </a:rPr>
              <a:t>engaging text</a:t>
            </a:r>
            <a:r>
              <a:rPr lang="en-GB" sz="1800" dirty="0">
                <a:latin typeface="times" panose="02020603050405020304" pitchFamily="18" charset="0"/>
                <a:cs typeface="times" panose="02020603050405020304" pitchFamily="18" charset="0"/>
              </a:rPr>
              <a:t>, a text, which you think is likely to </a:t>
            </a:r>
            <a:r>
              <a:rPr lang="en-GB" sz="1800" b="1" dirty="0">
                <a:latin typeface="times" panose="02020603050405020304" pitchFamily="18" charset="0"/>
                <a:cs typeface="times" panose="02020603050405020304" pitchFamily="18" charset="0"/>
              </a:rPr>
              <a:t>move the learners emotionally</a:t>
            </a:r>
            <a:r>
              <a:rPr lang="en-GB" sz="1800" dirty="0">
                <a:latin typeface="times" panose="02020603050405020304" pitchFamily="18" charset="0"/>
                <a:cs typeface="times" panose="02020603050405020304" pitchFamily="18" charset="0"/>
              </a:rPr>
              <a:t> to make them laugh, to make them cry to make them excited, and is likely to stimulate them to think.</a:t>
            </a:r>
          </a:p>
          <a:p>
            <a:pPr>
              <a:buClr>
                <a:schemeClr val="tx1">
                  <a:lumMod val="75000"/>
                  <a:lumOff val="25000"/>
                </a:schemeClr>
              </a:buClr>
            </a:pPr>
            <a:endParaRPr lang="en-GB" sz="1800" dirty="0">
              <a:latin typeface="times" panose="02020603050405020304" pitchFamily="18" charset="0"/>
              <a:cs typeface="times" panose="02020603050405020304" pitchFamily="18" charset="0"/>
            </a:endParaRPr>
          </a:p>
          <a:p>
            <a:pPr>
              <a:buClr>
                <a:schemeClr val="tx1">
                  <a:lumMod val="75000"/>
                  <a:lumOff val="25000"/>
                </a:schemeClr>
              </a:buClr>
            </a:pPr>
            <a:r>
              <a:rPr lang="en-GB" sz="1800" dirty="0">
                <a:latin typeface="times" panose="02020603050405020304" pitchFamily="18" charset="0"/>
                <a:cs typeface="times" panose="02020603050405020304" pitchFamily="18" charset="0"/>
              </a:rPr>
              <a:t>The underlying principles of a text-driven approach include:</a:t>
            </a:r>
          </a:p>
          <a:p>
            <a:pPr lvl="1">
              <a:buClr>
                <a:schemeClr val="tx1">
                  <a:lumMod val="75000"/>
                  <a:lumOff val="25000"/>
                </a:schemeClr>
              </a:buClr>
            </a:pPr>
            <a:r>
              <a:rPr lang="en-GB" sz="1800" b="1" dirty="0">
                <a:latin typeface="times" panose="02020603050405020304" pitchFamily="18" charset="0"/>
                <a:cs typeface="times" panose="02020603050405020304" pitchFamily="18" charset="0"/>
              </a:rPr>
              <a:t>exposure to authentic language in use</a:t>
            </a:r>
            <a:endParaRPr lang="en-GB" sz="1800" dirty="0">
              <a:latin typeface="times" panose="02020603050405020304" pitchFamily="18" charset="0"/>
              <a:cs typeface="times" panose="02020603050405020304" pitchFamily="18" charset="0"/>
            </a:endParaRPr>
          </a:p>
          <a:p>
            <a:pPr lvl="1">
              <a:buClr>
                <a:schemeClr val="tx1">
                  <a:lumMod val="75000"/>
                  <a:lumOff val="25000"/>
                </a:schemeClr>
              </a:buClr>
            </a:pPr>
            <a:r>
              <a:rPr lang="en-GB" sz="1800" b="1" dirty="0">
                <a:latin typeface="times" panose="02020603050405020304" pitchFamily="18" charset="0"/>
                <a:cs typeface="times" panose="02020603050405020304" pitchFamily="18" charset="0"/>
              </a:rPr>
              <a:t>affective and cognitive engagement</a:t>
            </a:r>
            <a:endParaRPr lang="en-GB" sz="1800" dirty="0">
              <a:latin typeface="times" panose="02020603050405020304" pitchFamily="18" charset="0"/>
              <a:cs typeface="times" panose="02020603050405020304" pitchFamily="18" charset="0"/>
            </a:endParaRPr>
          </a:p>
          <a:p>
            <a:pPr lvl="1">
              <a:buClr>
                <a:schemeClr val="tx1">
                  <a:lumMod val="75000"/>
                  <a:lumOff val="25000"/>
                </a:schemeClr>
              </a:buClr>
            </a:pPr>
            <a:r>
              <a:rPr lang="en-GB" sz="1800" b="1" dirty="0">
                <a:latin typeface="times" panose="02020603050405020304" pitchFamily="18" charset="0"/>
                <a:cs typeface="times" panose="02020603050405020304" pitchFamily="18" charset="0"/>
              </a:rPr>
              <a:t>use of language for communication</a:t>
            </a:r>
          </a:p>
          <a:p>
            <a:pPr lvl="1">
              <a:buClr>
                <a:schemeClr val="tx1">
                  <a:lumMod val="75000"/>
                  <a:lumOff val="25000"/>
                </a:schemeClr>
              </a:buClr>
            </a:pPr>
            <a:r>
              <a:rPr lang="en-GB" sz="1800" b="1" dirty="0">
                <a:latin typeface="times" panose="02020603050405020304" pitchFamily="18" charset="0"/>
                <a:cs typeface="times" panose="02020603050405020304" pitchFamily="18" charset="0"/>
              </a:rPr>
              <a:t>opportunities for learner discovery</a:t>
            </a:r>
            <a:r>
              <a:rPr lang="en-GB" sz="1800" dirty="0">
                <a:latin typeface="times" panose="02020603050405020304" pitchFamily="18" charset="0"/>
                <a:cs typeface="times" panose="02020603050405020304" pitchFamily="18" charset="0"/>
              </a:rPr>
              <a:t> </a:t>
            </a:r>
          </a:p>
        </p:txBody>
      </p:sp>
      <p:sp>
        <p:nvSpPr>
          <p:cNvPr id="3" name="Title 2">
            <a:extLst>
              <a:ext uri="{FF2B5EF4-FFF2-40B4-BE49-F238E27FC236}">
                <a16:creationId xmlns:a16="http://schemas.microsoft.com/office/drawing/2014/main" id="{213F4FF2-D450-C588-245E-C5F5E47207FA}"/>
              </a:ext>
            </a:extLst>
          </p:cNvPr>
          <p:cNvSpPr>
            <a:spLocks noGrp="1"/>
          </p:cNvSpPr>
          <p:nvPr>
            <p:ph type="title"/>
          </p:nvPr>
        </p:nvSpPr>
        <p:spPr>
          <a:xfrm>
            <a:off x="568428" y="429450"/>
            <a:ext cx="6686527" cy="405600"/>
          </a:xfrm>
        </p:spPr>
        <p:txBody>
          <a:bodyPr/>
          <a:lstStyle/>
          <a:p>
            <a:r>
              <a:rPr lang="en" dirty="0">
                <a:solidFill>
                  <a:schemeClr val="accent3"/>
                </a:solidFill>
              </a:rPr>
              <a:t>Text-Driven Approach Key Principles</a:t>
            </a:r>
            <a:endParaRPr lang="en-GB" dirty="0"/>
          </a:p>
        </p:txBody>
      </p:sp>
      <p:sp>
        <p:nvSpPr>
          <p:cNvPr id="4" name="TextBox 3">
            <a:extLst>
              <a:ext uri="{FF2B5EF4-FFF2-40B4-BE49-F238E27FC236}">
                <a16:creationId xmlns:a16="http://schemas.microsoft.com/office/drawing/2014/main" id="{D8AC2046-62E8-55CD-9C11-A639F1627076}"/>
              </a:ext>
            </a:extLst>
          </p:cNvPr>
          <p:cNvSpPr txBox="1"/>
          <p:nvPr/>
        </p:nvSpPr>
        <p:spPr>
          <a:xfrm>
            <a:off x="6655249" y="4852475"/>
            <a:ext cx="1199411" cy="246221"/>
          </a:xfrm>
          <a:prstGeom prst="rect">
            <a:avLst/>
          </a:prstGeom>
          <a:noFill/>
        </p:spPr>
        <p:txBody>
          <a:bodyPr wrap="square">
            <a:spAutoFit/>
          </a:bodyPr>
          <a:lstStyle/>
          <a:p>
            <a:r>
              <a:rPr lang="en-CA" sz="1000" dirty="0">
                <a:latin typeface="times" panose="02020603050405020304" pitchFamily="18" charset="0"/>
                <a:cs typeface="times" panose="02020603050405020304" pitchFamily="18" charset="0"/>
              </a:rPr>
              <a:t>(Tomlinson, 2003)</a:t>
            </a:r>
          </a:p>
        </p:txBody>
      </p:sp>
      <p:pic>
        <p:nvPicPr>
          <p:cNvPr id="5" name="Picture 2" descr="Brian Tomlinson">
            <a:hlinkClick r:id="rId2" action="ppaction://hlinksldjump"/>
            <a:extLst>
              <a:ext uri="{FF2B5EF4-FFF2-40B4-BE49-F238E27FC236}">
                <a16:creationId xmlns:a16="http://schemas.microsoft.com/office/drawing/2014/main" id="{64A19154-BA1B-E634-EBD2-AD17FB0CA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555" y="3788120"/>
            <a:ext cx="948798" cy="9487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22366-CCBE-5E00-AF91-D1E77052B60E}"/>
              </a:ext>
            </a:extLst>
          </p:cNvPr>
          <p:cNvSpPr>
            <a:spLocks noGrp="1"/>
          </p:cNvSpPr>
          <p:nvPr>
            <p:ph type="ctrTitle"/>
          </p:nvPr>
        </p:nvSpPr>
        <p:spPr>
          <a:xfrm>
            <a:off x="273844" y="1991850"/>
            <a:ext cx="5396700" cy="1159800"/>
          </a:xfrm>
        </p:spPr>
        <p:txBody>
          <a:bodyPr/>
          <a:lstStyle/>
          <a:p>
            <a:r>
              <a:rPr lang="en-CA" sz="3600" dirty="0"/>
              <a:t>From Text-Driven to Meaningful-Input Driven</a:t>
            </a:r>
            <a:endParaRPr lang="en-GB" sz="3600" dirty="0"/>
          </a:p>
        </p:txBody>
      </p:sp>
    </p:spTree>
    <p:extLst>
      <p:ext uri="{BB962C8B-B14F-4D97-AF65-F5344CB8AC3E}">
        <p14:creationId xmlns:p14="http://schemas.microsoft.com/office/powerpoint/2010/main" val="152954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310976" y="1442605"/>
            <a:ext cx="7397923" cy="2980500"/>
          </a:xfrm>
          <a:prstGeom prst="rect">
            <a:avLst/>
          </a:prstGeom>
        </p:spPr>
        <p:txBody>
          <a:bodyPr spcFirstLastPara="1" wrap="square" lIns="91425" tIns="91425" rIns="91425" bIns="91425" anchor="ctr" anchorCtr="0">
            <a:noAutofit/>
          </a:bodyPr>
          <a:lstStyle/>
          <a:p>
            <a:pPr marL="171450" indent="-17145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A meaningful-input based approach to lesson design is when lessons are</a:t>
            </a:r>
            <a:r>
              <a:rPr lang="en-US" sz="1800" b="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driven by </a:t>
            </a:r>
            <a:r>
              <a:rPr lang="en-US" sz="1800" b="1" dirty="0">
                <a:latin typeface="times" panose="02020603050405020304" pitchFamily="18" charset="0"/>
                <a:cs typeface="times" panose="02020603050405020304" pitchFamily="18" charset="0"/>
              </a:rPr>
              <a:t>meaningful </a:t>
            </a:r>
            <a:r>
              <a:rPr lang="en-US" sz="1800" dirty="0">
                <a:latin typeface="times" panose="02020603050405020304" pitchFamily="18" charset="0"/>
                <a:cs typeface="times" panose="02020603050405020304" pitchFamily="18" charset="0"/>
              </a:rPr>
              <a:t>written, spoken, or visual </a:t>
            </a:r>
            <a:r>
              <a:rPr lang="en-US" sz="1800" b="1" dirty="0">
                <a:latin typeface="times" panose="02020603050405020304" pitchFamily="18" charset="0"/>
                <a:cs typeface="times" panose="02020603050405020304" pitchFamily="18" charset="0"/>
              </a:rPr>
              <a:t>input</a:t>
            </a:r>
            <a:r>
              <a:rPr lang="en-US" sz="1800" dirty="0">
                <a:latin typeface="times" panose="02020603050405020304" pitchFamily="18" charset="0"/>
                <a:cs typeface="times" panose="02020603050405020304" pitchFamily="18" charset="0"/>
              </a:rPr>
              <a:t>. </a:t>
            </a:r>
          </a:p>
          <a:p>
            <a:pPr marL="171450" indent="-171450">
              <a:buClr>
                <a:schemeClr val="tx1">
                  <a:lumMod val="75000"/>
                  <a:lumOff val="25000"/>
                </a:schemeClr>
              </a:buClr>
              <a:buSzPct val="133000"/>
            </a:pPr>
            <a:endParaRPr lang="en-US" sz="1800" dirty="0">
              <a:latin typeface="times" panose="02020603050405020304" pitchFamily="18" charset="0"/>
              <a:cs typeface="times" panose="02020603050405020304" pitchFamily="18" charset="0"/>
            </a:endParaRPr>
          </a:p>
          <a:p>
            <a:pPr marL="171450" indent="-17145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The </a:t>
            </a:r>
            <a:r>
              <a:rPr lang="en-US" sz="1800" b="1" dirty="0">
                <a:latin typeface="times" panose="02020603050405020304" pitchFamily="18" charset="0"/>
                <a:cs typeface="times" panose="02020603050405020304" pitchFamily="18" charset="0"/>
              </a:rPr>
              <a:t>lesson is built around selected input/content </a:t>
            </a:r>
            <a:r>
              <a:rPr lang="en-US" sz="1800" dirty="0">
                <a:latin typeface="times" panose="02020603050405020304" pitchFamily="18" charset="0"/>
                <a:cs typeface="times" panose="02020603050405020304" pitchFamily="18" charset="0"/>
              </a:rPr>
              <a:t>(CLIL) rather than by pre-selected teaching points. </a:t>
            </a:r>
          </a:p>
          <a:p>
            <a:pPr marL="171450" indent="-171450">
              <a:buClr>
                <a:schemeClr val="tx1">
                  <a:lumMod val="75000"/>
                  <a:lumOff val="25000"/>
                </a:schemeClr>
              </a:buClr>
              <a:buSzPct val="133000"/>
            </a:pPr>
            <a:endParaRPr lang="en-US" sz="1800" dirty="0">
              <a:latin typeface="times" panose="02020603050405020304" pitchFamily="18" charset="0"/>
              <a:cs typeface="times" panose="02020603050405020304" pitchFamily="18" charset="0"/>
            </a:endParaRPr>
          </a:p>
          <a:p>
            <a:pPr marL="171450" indent="-17145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There is a focus on students’ </a:t>
            </a:r>
            <a:r>
              <a:rPr lang="en-US" sz="1800" b="1" dirty="0">
                <a:latin typeface="times" panose="02020603050405020304" pitchFamily="18" charset="0"/>
                <a:cs typeface="times" panose="02020603050405020304" pitchFamily="18" charset="0"/>
              </a:rPr>
              <a:t>gaining knowledge of the content </a:t>
            </a:r>
            <a:r>
              <a:rPr lang="en-US" sz="1800" dirty="0">
                <a:latin typeface="times" panose="02020603050405020304" pitchFamily="18" charset="0"/>
                <a:cs typeface="times" panose="02020603050405020304" pitchFamily="18" charset="0"/>
              </a:rPr>
              <a:t>and </a:t>
            </a:r>
            <a:r>
              <a:rPr lang="en-US" sz="1800" b="1" dirty="0">
                <a:latin typeface="times" panose="02020603050405020304" pitchFamily="18" charset="0"/>
                <a:cs typeface="times" panose="02020603050405020304" pitchFamily="18" charset="0"/>
              </a:rPr>
              <a:t>developing their L2 through natural usage </a:t>
            </a:r>
            <a:r>
              <a:rPr lang="en-US" sz="1800" dirty="0">
                <a:latin typeface="times" panose="02020603050405020304" pitchFamily="18" charset="0"/>
                <a:cs typeface="times" panose="02020603050405020304" pitchFamily="18" charset="0"/>
              </a:rPr>
              <a:t>of the language to engage with the content. </a:t>
            </a:r>
          </a:p>
        </p:txBody>
      </p:sp>
      <p:sp>
        <p:nvSpPr>
          <p:cNvPr id="1928" name="Google Shape;1928;p40"/>
          <p:cNvSpPr txBox="1">
            <a:spLocks noGrp="1"/>
          </p:cNvSpPr>
          <p:nvPr>
            <p:ph type="title"/>
          </p:nvPr>
        </p:nvSpPr>
        <p:spPr>
          <a:xfrm>
            <a:off x="169900" y="580307"/>
            <a:ext cx="6331134" cy="40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Meaningful-Input Based Approach</a:t>
            </a:r>
            <a:endParaRPr dirty="0"/>
          </a:p>
        </p:txBody>
      </p:sp>
    </p:spTree>
    <p:extLst>
      <p:ext uri="{BB962C8B-B14F-4D97-AF65-F5344CB8AC3E}">
        <p14:creationId xmlns:p14="http://schemas.microsoft.com/office/powerpoint/2010/main" val="154769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442075" y="1600200"/>
            <a:ext cx="6761100" cy="2980500"/>
          </a:xfrm>
          <a:prstGeom prst="rect">
            <a:avLst/>
          </a:prstGeom>
        </p:spPr>
        <p:txBody>
          <a:bodyPr spcFirstLastPara="1" wrap="square" lIns="91425" tIns="91425" rIns="91425" bIns="91425" anchor="ctr" anchorCtr="0">
            <a:noAutofit/>
          </a:bodyPr>
          <a:lstStyle/>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Select suitable meaningful input.</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key language needed to comprehend and discuss the content (language </a:t>
            </a:r>
            <a:r>
              <a:rPr lang="en-US" sz="1800" i="1" dirty="0">
                <a:latin typeface="times" panose="02020603050405020304" pitchFamily="18" charset="0"/>
                <a:cs typeface="times" panose="02020603050405020304" pitchFamily="18" charset="0"/>
              </a:rPr>
              <a:t>of </a:t>
            </a:r>
            <a:r>
              <a:rPr lang="en-US" sz="1800" dirty="0">
                <a:latin typeface="times" panose="02020603050405020304" pitchFamily="18" charset="0"/>
                <a:cs typeface="times" panose="02020603050405020304" pitchFamily="18" charset="0"/>
              </a:rPr>
              <a:t>and language </a:t>
            </a:r>
            <a:r>
              <a:rPr lang="en-US" sz="1800" i="1" dirty="0">
                <a:latin typeface="times" panose="02020603050405020304" pitchFamily="18" charset="0"/>
                <a:cs typeface="times" panose="02020603050405020304" pitchFamily="18" charset="0"/>
              </a:rPr>
              <a:t>for</a:t>
            </a:r>
            <a:r>
              <a:rPr lang="en-US" sz="1800" dirty="0">
                <a:latin typeface="times" panose="02020603050405020304" pitchFamily="18" charset="0"/>
                <a:cs typeface="times" panose="02020603050405020304" pitchFamily="18" charset="0"/>
              </a:rPr>
              <a:t> learning).</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appropriate communicative activities for students to utilize different L2 skills (R,W,L,S) connected to the content and cognitive skills focused on the development of content (LOTS </a:t>
            </a:r>
            <a:r>
              <a:rPr lang="en-US" sz="1800" dirty="0">
                <a:latin typeface="times" panose="02020603050405020304" pitchFamily="18" charset="0"/>
                <a:cs typeface="times" panose="02020603050405020304" pitchFamily="18" charset="0"/>
                <a:sym typeface="Wingdings" panose="05000000000000000000" pitchFamily="2" charset="2"/>
              </a:rPr>
              <a:t></a:t>
            </a:r>
            <a:r>
              <a:rPr lang="en-US" sz="1800" dirty="0">
                <a:latin typeface="times" panose="02020603050405020304" pitchFamily="18" charset="0"/>
                <a:cs typeface="times" panose="02020603050405020304" pitchFamily="18" charset="0"/>
              </a:rPr>
              <a:t> HOTS).</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how you can connect your lesson to other countries and cultures.</a:t>
            </a:r>
          </a:p>
          <a:p>
            <a:pPr indent="-457200">
              <a:buClr>
                <a:schemeClr val="dk1"/>
              </a:buClr>
              <a:buSzPct val="80000"/>
              <a:buFont typeface="+mj-lt"/>
              <a:buAutoNum type="arabicPeriod"/>
            </a:pPr>
            <a:endParaRPr lang="en-US" sz="2000" b="1" dirty="0"/>
          </a:p>
        </p:txBody>
      </p:sp>
      <p:sp>
        <p:nvSpPr>
          <p:cNvPr id="1928" name="Google Shape;1928;p40"/>
          <p:cNvSpPr txBox="1">
            <a:spLocks noGrp="1"/>
          </p:cNvSpPr>
          <p:nvPr>
            <p:ph type="title"/>
          </p:nvPr>
        </p:nvSpPr>
        <p:spPr>
          <a:xfrm>
            <a:off x="184900" y="244075"/>
            <a:ext cx="67611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Lesson Planning Preparation</a:t>
            </a:r>
            <a:endParaRPr dirty="0"/>
          </a:p>
        </p:txBody>
      </p:sp>
      <p:pic>
        <p:nvPicPr>
          <p:cNvPr id="2" name="Picture 2" descr="Picture">
            <a:extLst>
              <a:ext uri="{FF2B5EF4-FFF2-40B4-BE49-F238E27FC236}">
                <a16:creationId xmlns:a16="http://schemas.microsoft.com/office/drawing/2014/main" id="{BB2FCFE9-F52D-80B1-272A-3E8C5E3166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4195" r="4062" b="15269"/>
          <a:stretch/>
        </p:blipFill>
        <p:spPr bwMode="auto">
          <a:xfrm>
            <a:off x="5460100" y="139819"/>
            <a:ext cx="1921807" cy="146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2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27">
                                            <p:txEl>
                                              <p:pRg st="0" end="0"/>
                                            </p:txEl>
                                          </p:spTgt>
                                        </p:tgtEl>
                                        <p:attrNameLst>
                                          <p:attrName>style.visibility</p:attrName>
                                        </p:attrNameLst>
                                      </p:cBhvr>
                                      <p:to>
                                        <p:strVal val="visible"/>
                                      </p:to>
                                    </p:set>
                                    <p:animEffect transition="in" filter="fade">
                                      <p:cBhvr>
                                        <p:cTn id="7" dur="1000"/>
                                        <p:tgtEl>
                                          <p:spTgt spid="1927">
                                            <p:txEl>
                                              <p:pRg st="0" end="0"/>
                                            </p:txEl>
                                          </p:spTgt>
                                        </p:tgtEl>
                                      </p:cBhvr>
                                    </p:animEffect>
                                    <p:anim calcmode="lin" valueType="num">
                                      <p:cBhvr>
                                        <p:cTn id="8" dur="1000" fill="hold"/>
                                        <p:tgtEl>
                                          <p:spTgt spid="19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27">
                                            <p:txEl>
                                              <p:pRg st="2" end="2"/>
                                            </p:txEl>
                                          </p:spTgt>
                                        </p:tgtEl>
                                        <p:attrNameLst>
                                          <p:attrName>style.visibility</p:attrName>
                                        </p:attrNameLst>
                                      </p:cBhvr>
                                      <p:to>
                                        <p:strVal val="visible"/>
                                      </p:to>
                                    </p:set>
                                    <p:animEffect transition="in" filter="fade">
                                      <p:cBhvr>
                                        <p:cTn id="14" dur="1000"/>
                                        <p:tgtEl>
                                          <p:spTgt spid="1927">
                                            <p:txEl>
                                              <p:pRg st="2" end="2"/>
                                            </p:txEl>
                                          </p:spTgt>
                                        </p:tgtEl>
                                      </p:cBhvr>
                                    </p:animEffect>
                                    <p:anim calcmode="lin" valueType="num">
                                      <p:cBhvr>
                                        <p:cTn id="15" dur="1000" fill="hold"/>
                                        <p:tgtEl>
                                          <p:spTgt spid="19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27">
                                            <p:txEl>
                                              <p:pRg st="4" end="4"/>
                                            </p:txEl>
                                          </p:spTgt>
                                        </p:tgtEl>
                                        <p:attrNameLst>
                                          <p:attrName>style.visibility</p:attrName>
                                        </p:attrNameLst>
                                      </p:cBhvr>
                                      <p:to>
                                        <p:strVal val="visible"/>
                                      </p:to>
                                    </p:set>
                                    <p:animEffect transition="in" filter="fade">
                                      <p:cBhvr>
                                        <p:cTn id="21" dur="1000"/>
                                        <p:tgtEl>
                                          <p:spTgt spid="1927">
                                            <p:txEl>
                                              <p:pRg st="4" end="4"/>
                                            </p:txEl>
                                          </p:spTgt>
                                        </p:tgtEl>
                                      </p:cBhvr>
                                    </p:animEffect>
                                    <p:anim calcmode="lin" valueType="num">
                                      <p:cBhvr>
                                        <p:cTn id="22" dur="1000" fill="hold"/>
                                        <p:tgtEl>
                                          <p:spTgt spid="19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27">
                                            <p:txEl>
                                              <p:pRg st="6" end="6"/>
                                            </p:txEl>
                                          </p:spTgt>
                                        </p:tgtEl>
                                        <p:attrNameLst>
                                          <p:attrName>style.visibility</p:attrName>
                                        </p:attrNameLst>
                                      </p:cBhvr>
                                      <p:to>
                                        <p:strVal val="visible"/>
                                      </p:to>
                                    </p:set>
                                    <p:animEffect transition="in" filter="fade">
                                      <p:cBhvr>
                                        <p:cTn id="28" dur="1000"/>
                                        <p:tgtEl>
                                          <p:spTgt spid="1927">
                                            <p:txEl>
                                              <p:pRg st="6" end="6"/>
                                            </p:txEl>
                                          </p:spTgt>
                                        </p:tgtEl>
                                      </p:cBhvr>
                                    </p:animEffect>
                                    <p:anim calcmode="lin" valueType="num">
                                      <p:cBhvr>
                                        <p:cTn id="29" dur="1000" fill="hold"/>
                                        <p:tgtEl>
                                          <p:spTgt spid="192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9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8" name="Google Shape;1928;p40"/>
          <p:cNvSpPr txBox="1">
            <a:spLocks noGrp="1"/>
          </p:cNvSpPr>
          <p:nvPr>
            <p:ph type="title"/>
          </p:nvPr>
        </p:nvSpPr>
        <p:spPr>
          <a:xfrm>
            <a:off x="168520" y="31343"/>
            <a:ext cx="7692455"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Possible Lesson Flow</a:t>
            </a:r>
            <a:endParaRPr dirty="0"/>
          </a:p>
        </p:txBody>
      </p:sp>
      <p:sp>
        <p:nvSpPr>
          <p:cNvPr id="3" name="Rectangle 2">
            <a:extLst>
              <a:ext uri="{FF2B5EF4-FFF2-40B4-BE49-F238E27FC236}">
                <a16:creationId xmlns:a16="http://schemas.microsoft.com/office/drawing/2014/main" id="{382AE966-869A-804A-250D-706E485594CA}"/>
              </a:ext>
            </a:extLst>
          </p:cNvPr>
          <p:cNvSpPr/>
          <p:nvPr/>
        </p:nvSpPr>
        <p:spPr>
          <a:xfrm>
            <a:off x="232910" y="988653"/>
            <a:ext cx="2147003" cy="857400"/>
          </a:xfrm>
          <a:prstGeom prst="rect">
            <a:avLst/>
          </a:prstGeom>
          <a:solidFill>
            <a:schemeClr val="accent2">
              <a:lumMod val="40000"/>
              <a:lumOff val="60000"/>
            </a:schemeClr>
          </a:solidFill>
          <a:ln w="952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Titillium Web Light"/>
              </a:rPr>
              <a:t>Pre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Titillium Web Light"/>
              </a:rPr>
              <a:t>(readiness activities)</a:t>
            </a:r>
            <a:endParaRPr lang="en-GB" sz="1000" b="0" i="0" u="none" strike="noStrike" cap="none" dirty="0">
              <a:solidFill>
                <a:schemeClr val="dk1"/>
              </a:solidFill>
              <a:latin typeface="times" panose="02020603050405020304" pitchFamily="18" charset="0"/>
              <a:cs typeface="times" panose="02020603050405020304" pitchFamily="18" charset="0"/>
              <a:sym typeface="Titillium Web Light"/>
            </a:endParaRPr>
          </a:p>
          <a:p>
            <a:pPr algn="ctr"/>
            <a:endParaRPr lang="en-GB" dirty="0"/>
          </a:p>
        </p:txBody>
      </p:sp>
      <p:sp>
        <p:nvSpPr>
          <p:cNvPr id="5" name="Rectangle 4">
            <a:extLst>
              <a:ext uri="{FF2B5EF4-FFF2-40B4-BE49-F238E27FC236}">
                <a16:creationId xmlns:a16="http://schemas.microsoft.com/office/drawing/2014/main" id="{4CEA9465-6704-ECAA-26D2-0DA37D80CD57}"/>
              </a:ext>
            </a:extLst>
          </p:cNvPr>
          <p:cNvSpPr/>
          <p:nvPr/>
        </p:nvSpPr>
        <p:spPr>
          <a:xfrm>
            <a:off x="2379913" y="988653"/>
            <a:ext cx="4405553" cy="857400"/>
          </a:xfrm>
          <a:prstGeom prst="rect">
            <a:avLst/>
          </a:prstGeom>
          <a:solidFill>
            <a:schemeClr val="accent2">
              <a:lumMod val="60000"/>
              <a:lumOff val="40000"/>
            </a:schemeClr>
          </a:solidFill>
          <a:ln w="9525"/>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Arial"/>
              </a:rPr>
              <a:t>During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Arial"/>
              </a:rPr>
              <a:t>(cognitive engagement with and comprehension of content)</a:t>
            </a:r>
            <a:endParaRPr lang="en-GB" sz="1000" b="0" i="0" u="none" strike="noStrike" cap="none" dirty="0">
              <a:solidFill>
                <a:schemeClr val="dk1"/>
              </a:solidFill>
              <a:latin typeface="times" panose="02020603050405020304" pitchFamily="18" charset="0"/>
              <a:cs typeface="times" panose="02020603050405020304" pitchFamily="18" charset="0"/>
              <a:sym typeface="Arial"/>
            </a:endParaRPr>
          </a:p>
          <a:p>
            <a:pPr algn="ctr"/>
            <a:endParaRPr lang="en-GB" dirty="0"/>
          </a:p>
        </p:txBody>
      </p:sp>
      <p:sp>
        <p:nvSpPr>
          <p:cNvPr id="6" name="Rectangle 5">
            <a:extLst>
              <a:ext uri="{FF2B5EF4-FFF2-40B4-BE49-F238E27FC236}">
                <a16:creationId xmlns:a16="http://schemas.microsoft.com/office/drawing/2014/main" id="{0B22AAAA-3822-2E01-7632-B5ADC5FD77DF}"/>
              </a:ext>
            </a:extLst>
          </p:cNvPr>
          <p:cNvSpPr/>
          <p:nvPr/>
        </p:nvSpPr>
        <p:spPr>
          <a:xfrm>
            <a:off x="6785465" y="988653"/>
            <a:ext cx="2154052" cy="857400"/>
          </a:xfrm>
          <a:prstGeom prst="rect">
            <a:avLst/>
          </a:prstGeom>
          <a:solidFill>
            <a:schemeClr val="accent2">
              <a:lumMod val="75000"/>
            </a:schemeClr>
          </a:solidFill>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Arial"/>
              </a:rPr>
              <a:t>Post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Arial"/>
              </a:rPr>
              <a:t>(personalization &amp; extension)</a:t>
            </a:r>
            <a:endParaRPr lang="en-GB" sz="1000" b="0" i="0" u="none" strike="noStrike" cap="none" dirty="0">
              <a:solidFill>
                <a:schemeClr val="dk1"/>
              </a:solidFill>
              <a:latin typeface="times" panose="02020603050405020304" pitchFamily="18" charset="0"/>
              <a:cs typeface="times" panose="02020603050405020304" pitchFamily="18" charset="0"/>
              <a:sym typeface="Arial"/>
            </a:endParaRPr>
          </a:p>
          <a:p>
            <a:pPr algn="ctr"/>
            <a:endParaRPr lang="en-GB" dirty="0"/>
          </a:p>
        </p:txBody>
      </p:sp>
      <p:sp>
        <p:nvSpPr>
          <p:cNvPr id="8" name="Rectangle 7">
            <a:extLst>
              <a:ext uri="{FF2B5EF4-FFF2-40B4-BE49-F238E27FC236}">
                <a16:creationId xmlns:a16="http://schemas.microsoft.com/office/drawing/2014/main" id="{A9EFEDB4-F1B8-C461-BFA8-7D9C389541A1}"/>
              </a:ext>
            </a:extLst>
          </p:cNvPr>
          <p:cNvSpPr/>
          <p:nvPr/>
        </p:nvSpPr>
        <p:spPr>
          <a:xfrm>
            <a:off x="232910" y="1846053"/>
            <a:ext cx="2147001"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Activate background knowledge.</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Personally connect learners to the content to be covered. </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Pre-teach language for learning right before learners engage with the lesson content.</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0" marR="0" lvl="1" indent="0" algn="l" defTabSz="914400" rtl="0" eaLnBrk="1" fontAlgn="auto" latinLnBrk="0" hangingPunct="1">
              <a:lnSpc>
                <a:spcPct val="100000"/>
              </a:lnSpc>
              <a:spcBef>
                <a:spcPts val="0"/>
              </a:spcBef>
              <a:spcAft>
                <a:spcPts val="0"/>
              </a:spcAft>
              <a:buClr>
                <a:schemeClr val="dk1"/>
              </a:buClr>
              <a:buSzPct val="80000"/>
              <a:buFont typeface="Arial" panose="020B0604020202020204" pitchFamily="34" charset="0"/>
              <a:buNone/>
              <a:tabLst/>
              <a:defRPr/>
            </a:pPr>
            <a:r>
              <a:rPr lang="en-US" sz="1200" dirty="0">
                <a:solidFill>
                  <a:schemeClr val="bg2">
                    <a:lumMod val="50000"/>
                  </a:schemeClr>
                </a:solidFill>
                <a:latin typeface="times" panose="02020603050405020304" pitchFamily="18" charset="0"/>
                <a:cs typeface="times" panose="02020603050405020304" pitchFamily="18" charset="0"/>
              </a:rPr>
              <a:t>*remember to teach language for learning prior to activities which are interactive.</a:t>
            </a:r>
          </a:p>
          <a:p>
            <a:pPr algn="ctr"/>
            <a:endParaRPr lang="en-GB" dirty="0">
              <a:solidFill>
                <a:schemeClr val="bg2">
                  <a:lumMod val="50000"/>
                </a:schemeClr>
              </a:solidFill>
            </a:endParaRPr>
          </a:p>
        </p:txBody>
      </p:sp>
      <p:sp>
        <p:nvSpPr>
          <p:cNvPr id="9" name="Rectangle 8">
            <a:extLst>
              <a:ext uri="{FF2B5EF4-FFF2-40B4-BE49-F238E27FC236}">
                <a16:creationId xmlns:a16="http://schemas.microsoft.com/office/drawing/2014/main" id="{BB4F37EE-F15B-5909-44B7-C4FB0BEA52A5}"/>
              </a:ext>
            </a:extLst>
          </p:cNvPr>
          <p:cNvSpPr/>
          <p:nvPr/>
        </p:nvSpPr>
        <p:spPr>
          <a:xfrm>
            <a:off x="2379912" y="1846053"/>
            <a:ext cx="4412602"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Teacher presents the content to the students. </a:t>
            </a: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Reading/ listening activities to engage with the content (general to specific comprehension focus).</a:t>
            </a: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Students engage in activities in which they are focused on understanding/comprehension of the content (</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Arial"/>
              </a:rPr>
              <a:t>LOTS </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Wingdings" panose="05000000000000000000" pitchFamily="2" charset="2"/>
              </a:rPr>
              <a:t></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Arial"/>
              </a:rPr>
              <a:t>HOTS</a:t>
            </a: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a:t>
            </a:r>
          </a:p>
          <a:p>
            <a:pPr marR="0" lvl="1" algn="l" rtl="0">
              <a:lnSpc>
                <a:spcPct val="100000"/>
              </a:lnSpc>
              <a:spcBef>
                <a:spcPts val="0"/>
              </a:spcBef>
              <a:spcAft>
                <a:spcPts val="0"/>
              </a:spcAft>
              <a:buClr>
                <a:schemeClr val="dk1"/>
              </a:buClr>
              <a:buSzPct val="80000"/>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Follow-up whole class discussion to address any problems or questions students have relating to language and/or content. </a:t>
            </a:r>
          </a:p>
          <a:p>
            <a:pPr algn="ctr"/>
            <a:endParaRPr lang="en-GB" dirty="0">
              <a:solidFill>
                <a:schemeClr val="bg2">
                  <a:lumMod val="50000"/>
                </a:schemeClr>
              </a:solidFill>
            </a:endParaRPr>
          </a:p>
        </p:txBody>
      </p:sp>
      <p:sp>
        <p:nvSpPr>
          <p:cNvPr id="13" name="Rectangle 12">
            <a:extLst>
              <a:ext uri="{FF2B5EF4-FFF2-40B4-BE49-F238E27FC236}">
                <a16:creationId xmlns:a16="http://schemas.microsoft.com/office/drawing/2014/main" id="{BE695C7A-E69D-C6C3-1994-1E9C67B31DE1}"/>
              </a:ext>
            </a:extLst>
          </p:cNvPr>
          <p:cNvSpPr/>
          <p:nvPr/>
        </p:nvSpPr>
        <p:spPr>
          <a:xfrm>
            <a:off x="6792516" y="1846053"/>
            <a:ext cx="2147001"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Students do an activity/ activities focused on applying what they learned and further personalizes the content that they have engaged with (HOTS). (</a:t>
            </a:r>
            <a:r>
              <a:rPr lang="en-US" sz="1200" b="1" dirty="0">
                <a:solidFill>
                  <a:schemeClr val="bg2">
                    <a:lumMod val="50000"/>
                  </a:schemeClr>
                </a:solidFill>
                <a:latin typeface="times" panose="02020603050405020304" pitchFamily="18" charset="0"/>
                <a:cs typeface="times" panose="02020603050405020304" pitchFamily="18" charset="0"/>
              </a:rPr>
              <a:t>apply, analyze evaluate, create</a:t>
            </a:r>
            <a:r>
              <a:rPr lang="en-US" sz="1200" dirty="0">
                <a:solidFill>
                  <a:schemeClr val="bg2">
                    <a:lumMod val="50000"/>
                  </a:schemeClr>
                </a:solidFill>
                <a:latin typeface="times" panose="02020603050405020304" pitchFamily="18" charset="0"/>
                <a:cs typeface="times" panose="02020603050405020304" pitchFamily="18" charset="0"/>
              </a:rPr>
              <a:t>).</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GB" dirty="0">
              <a:solidFill>
                <a:schemeClr val="bg2">
                  <a:lumMod val="50000"/>
                </a:schemeClr>
              </a:solidFill>
            </a:endParaRPr>
          </a:p>
        </p:txBody>
      </p:sp>
      <p:pic>
        <p:nvPicPr>
          <p:cNvPr id="7" name="Picture 2" descr="Bloom's Taxonomy: Revised Levels, Verbs for Objectives [2023]">
            <a:extLst>
              <a:ext uri="{FF2B5EF4-FFF2-40B4-BE49-F238E27FC236}">
                <a16:creationId xmlns:a16="http://schemas.microsoft.com/office/drawing/2014/main" id="{0DD7D0F9-DE04-33AA-3E67-E3ADE09F92D6}"/>
              </a:ext>
            </a:extLst>
          </p:cNvPr>
          <p:cNvPicPr>
            <a:picLocks noChangeAspect="1" noChangeArrowheads="1"/>
          </p:cNvPicPr>
          <p:nvPr/>
        </p:nvPicPr>
        <p:blipFill rotWithShape="1">
          <a:blip r:embed="rId3">
            <a:clrChange>
              <a:clrFrom>
                <a:srgbClr val="F7F8FA"/>
              </a:clrFrom>
              <a:clrTo>
                <a:srgbClr val="F7F8FA">
                  <a:alpha val="0"/>
                </a:srgbClr>
              </a:clrTo>
            </a:clrChange>
            <a:extLst>
              <a:ext uri="{28A0092B-C50C-407E-A947-70E740481C1C}">
                <a14:useLocalDpi xmlns:a14="http://schemas.microsoft.com/office/drawing/2010/main" val="0"/>
              </a:ext>
            </a:extLst>
          </a:blip>
          <a:srcRect t="16820" b="11297"/>
          <a:stretch/>
        </p:blipFill>
        <p:spPr bwMode="auto">
          <a:xfrm>
            <a:off x="6848160" y="3679456"/>
            <a:ext cx="2025630" cy="113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882B-8DDC-A0D1-E032-5E931D3BA186}"/>
              </a:ext>
            </a:extLst>
          </p:cNvPr>
          <p:cNvSpPr>
            <a:spLocks noGrp="1"/>
          </p:cNvSpPr>
          <p:nvPr>
            <p:ph type="title"/>
          </p:nvPr>
        </p:nvSpPr>
        <p:spPr>
          <a:xfrm>
            <a:off x="91531" y="29699"/>
            <a:ext cx="6761100" cy="789810"/>
          </a:xfrm>
        </p:spPr>
        <p:txBody>
          <a:bodyPr/>
          <a:lstStyle/>
          <a:p>
            <a:r>
              <a:rPr lang="en-US" dirty="0"/>
              <a:t>Sample Lesson Plan</a:t>
            </a:r>
            <a:endParaRPr lang="en-GB" dirty="0"/>
          </a:p>
        </p:txBody>
      </p:sp>
      <p:pic>
        <p:nvPicPr>
          <p:cNvPr id="7" name="Picture 2" descr="Bloom's Taxonomy: Revised Levels, Verbs for Objectives [2023]">
            <a:extLst>
              <a:ext uri="{FF2B5EF4-FFF2-40B4-BE49-F238E27FC236}">
                <a16:creationId xmlns:a16="http://schemas.microsoft.com/office/drawing/2014/main" id="{E7593CE6-B485-11C3-797C-F582119A84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20" b="11297"/>
          <a:stretch/>
        </p:blipFill>
        <p:spPr bwMode="auto">
          <a:xfrm>
            <a:off x="5234940" y="3676759"/>
            <a:ext cx="1926209" cy="10232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
            <a:extLst>
              <a:ext uri="{FF2B5EF4-FFF2-40B4-BE49-F238E27FC236}">
                <a16:creationId xmlns:a16="http://schemas.microsoft.com/office/drawing/2014/main" id="{4337353F-AB27-5A88-C03E-7881164E05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4195" r="4062" b="15269"/>
          <a:stretch/>
        </p:blipFill>
        <p:spPr bwMode="auto">
          <a:xfrm>
            <a:off x="5391089" y="346853"/>
            <a:ext cx="1921807" cy="1460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Language Triptych (Adapted from Coyle, Hood, &amp; Marsh, 2010) | Download  Scientific Diagram">
            <a:extLst>
              <a:ext uri="{FF2B5EF4-FFF2-40B4-BE49-F238E27FC236}">
                <a16:creationId xmlns:a16="http://schemas.microsoft.com/office/drawing/2014/main" id="{646F3FEC-A528-6A2E-8CFC-6F6AA8E42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465" y="1934605"/>
            <a:ext cx="1823053" cy="1460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F8E564E-4567-5717-7AA9-BD3F985C1D92}"/>
              </a:ext>
            </a:extLst>
          </p:cNvPr>
          <p:cNvPicPr>
            <a:picLocks noChangeAspect="1"/>
          </p:cNvPicPr>
          <p:nvPr/>
        </p:nvPicPr>
        <p:blipFill rotWithShape="1">
          <a:blip r:embed="rId5"/>
          <a:srcRect l="35547" t="17779" r="33516" b="6744"/>
          <a:stretch/>
        </p:blipFill>
        <p:spPr>
          <a:xfrm>
            <a:off x="492919" y="871536"/>
            <a:ext cx="3489223" cy="4021933"/>
          </a:xfrm>
          <a:prstGeom prst="rect">
            <a:avLst/>
          </a:prstGeom>
        </p:spPr>
      </p:pic>
    </p:spTree>
    <p:extLst>
      <p:ext uri="{BB962C8B-B14F-4D97-AF65-F5344CB8AC3E}">
        <p14:creationId xmlns:p14="http://schemas.microsoft.com/office/powerpoint/2010/main" val="68364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22366-CCBE-5E00-AF91-D1E77052B60E}"/>
              </a:ext>
            </a:extLst>
          </p:cNvPr>
          <p:cNvSpPr>
            <a:spLocks noGrp="1"/>
          </p:cNvSpPr>
          <p:nvPr>
            <p:ph type="ctrTitle"/>
          </p:nvPr>
        </p:nvSpPr>
        <p:spPr>
          <a:xfrm>
            <a:off x="152400" y="2229950"/>
            <a:ext cx="5396700" cy="1159800"/>
          </a:xfrm>
        </p:spPr>
        <p:txBody>
          <a:bodyPr/>
          <a:lstStyle/>
          <a:p>
            <a:r>
              <a:rPr lang="en-CA" sz="3600" dirty="0"/>
              <a:t>Selecting Suitable Input</a:t>
            </a:r>
            <a:endParaRPr lang="en-GB" sz="3600" dirty="0"/>
          </a:p>
        </p:txBody>
      </p:sp>
    </p:spTree>
    <p:extLst>
      <p:ext uri="{BB962C8B-B14F-4D97-AF65-F5344CB8AC3E}">
        <p14:creationId xmlns:p14="http://schemas.microsoft.com/office/powerpoint/2010/main" val="42958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402416" y="1442605"/>
            <a:ext cx="7496984" cy="2980500"/>
          </a:xfrm>
          <a:prstGeom prst="rect">
            <a:avLst/>
          </a:prstGeom>
        </p:spPr>
        <p:txBody>
          <a:bodyPr spcFirstLastPara="1" wrap="square" lIns="91425" tIns="91425" rIns="91425" bIns="91425" anchor="ctr" anchorCtr="0">
            <a:noAutofit/>
          </a:bodyPr>
          <a:lstStyle/>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The input must be meaningful; something that students will be personally connected to.  </a:t>
            </a:r>
          </a:p>
          <a:p>
            <a:pPr indent="-457200">
              <a:buClr>
                <a:schemeClr val="dk1"/>
              </a:buClr>
              <a:buSzPct val="80000"/>
              <a:buFont typeface="+mj-lt"/>
              <a:buAutoNum type="arabicPeriod"/>
            </a:pPr>
            <a:endParaRPr lang="en-US" sz="18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The more personally connected they are to the input the more meaningful will be to them.</a:t>
            </a:r>
          </a:p>
          <a:p>
            <a:pPr indent="-457200">
              <a:buClr>
                <a:schemeClr val="dk1"/>
              </a:buClr>
              <a:buSzPct val="80000"/>
              <a:buFont typeface="+mj-lt"/>
              <a:buAutoNum type="arabicPeriod"/>
            </a:pPr>
            <a:endParaRPr lang="en-US" sz="18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The input must be at the appropriate level for students.</a:t>
            </a:r>
          </a:p>
          <a:p>
            <a:pPr indent="-457200">
              <a:buClr>
                <a:schemeClr val="dk1"/>
              </a:buClr>
              <a:buSzPct val="80000"/>
              <a:buFont typeface="+mj-lt"/>
              <a:buAutoNum type="arabicPeriod"/>
            </a:pPr>
            <a:endParaRPr lang="en-US" sz="2000" b="1" dirty="0"/>
          </a:p>
        </p:txBody>
      </p:sp>
      <p:sp>
        <p:nvSpPr>
          <p:cNvPr id="1928" name="Google Shape;1928;p40"/>
          <p:cNvSpPr txBox="1">
            <a:spLocks noGrp="1"/>
          </p:cNvSpPr>
          <p:nvPr>
            <p:ph type="title"/>
          </p:nvPr>
        </p:nvSpPr>
        <p:spPr>
          <a:xfrm>
            <a:off x="302410" y="420946"/>
            <a:ext cx="5242200" cy="40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Key Considerations</a:t>
            </a:r>
            <a:endParaRPr dirty="0"/>
          </a:p>
        </p:txBody>
      </p:sp>
    </p:spTree>
    <p:extLst>
      <p:ext uri="{BB962C8B-B14F-4D97-AF65-F5344CB8AC3E}">
        <p14:creationId xmlns:p14="http://schemas.microsoft.com/office/powerpoint/2010/main" val="352335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932"/>
        <p:cNvGrpSpPr/>
        <p:nvPr/>
      </p:nvGrpSpPr>
      <p:grpSpPr>
        <a:xfrm>
          <a:off x="0" y="0"/>
          <a:ext cx="0" cy="0"/>
          <a:chOff x="0" y="0"/>
          <a:chExt cx="0" cy="0"/>
        </a:xfrm>
      </p:grpSpPr>
      <p:sp>
        <p:nvSpPr>
          <p:cNvPr id="1936" name="Google Shape;1936;p41"/>
          <p:cNvSpPr txBox="1">
            <a:spLocks noGrp="1"/>
          </p:cNvSpPr>
          <p:nvPr>
            <p:ph type="ctrTitle" idx="4294967295"/>
          </p:nvPr>
        </p:nvSpPr>
        <p:spPr>
          <a:xfrm>
            <a:off x="0" y="2111201"/>
            <a:ext cx="4397202" cy="12398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Meaningful Input</a:t>
            </a:r>
            <a:endParaRPr sz="3600" dirty="0"/>
          </a:p>
        </p:txBody>
      </p:sp>
    </p:spTree>
    <p:extLst>
      <p:ext uri="{BB962C8B-B14F-4D97-AF65-F5344CB8AC3E}">
        <p14:creationId xmlns:p14="http://schemas.microsoft.com/office/powerpoint/2010/main" val="4253788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253959" y="1655561"/>
            <a:ext cx="4212706" cy="1832375"/>
          </a:xfrm>
          <a:prstGeom prst="rect">
            <a:avLst/>
          </a:prstGeom>
        </p:spPr>
        <p:txBody>
          <a:bodyPr spcFirstLastPara="1" wrap="square" lIns="91425" tIns="91425" rIns="91425" bIns="91425" anchor="ctr" anchorCtr="0">
            <a:noAutofit/>
          </a:bodyPr>
          <a:lstStyle/>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Input must be connected to the learners age, interests, and experiences. </a:t>
            </a:r>
          </a:p>
          <a:p>
            <a:pPr indent="-457200">
              <a:buClr>
                <a:schemeClr val="dk1"/>
              </a:buClr>
              <a:buSzPct val="80000"/>
              <a:buFont typeface="+mj-lt"/>
              <a:buAutoNum type="arabicPeriod"/>
            </a:pPr>
            <a:endParaRPr lang="en-US" sz="18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If it is not directly connected it is the teachers' job to find ways to connect it.</a:t>
            </a:r>
          </a:p>
          <a:p>
            <a:pPr indent="-457200">
              <a:buClr>
                <a:schemeClr val="dk1"/>
              </a:buClr>
              <a:buSzPct val="80000"/>
              <a:buFont typeface="+mj-lt"/>
              <a:buAutoNum type="arabicPeriod"/>
            </a:pPr>
            <a:endParaRPr lang="en-US" sz="2000" b="1" dirty="0"/>
          </a:p>
        </p:txBody>
      </p:sp>
      <p:sp>
        <p:nvSpPr>
          <p:cNvPr id="1928" name="Google Shape;1928;p40"/>
          <p:cNvSpPr txBox="1">
            <a:spLocks noGrp="1"/>
          </p:cNvSpPr>
          <p:nvPr>
            <p:ph type="title"/>
          </p:nvPr>
        </p:nvSpPr>
        <p:spPr>
          <a:xfrm>
            <a:off x="152359" y="208046"/>
            <a:ext cx="67611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Key Points</a:t>
            </a:r>
            <a:endParaRPr dirty="0"/>
          </a:p>
        </p:txBody>
      </p:sp>
      <p:pic>
        <p:nvPicPr>
          <p:cNvPr id="3" name="Picture 2">
            <a:extLst>
              <a:ext uri="{FF2B5EF4-FFF2-40B4-BE49-F238E27FC236}">
                <a16:creationId xmlns:a16="http://schemas.microsoft.com/office/drawing/2014/main" id="{80C2F21F-7489-C5FC-EA82-3BC8A69FA2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66666" y="1130530"/>
            <a:ext cx="3330165" cy="2185043"/>
          </a:xfrm>
          <a:prstGeom prst="rect">
            <a:avLst/>
          </a:prstGeom>
        </p:spPr>
      </p:pic>
      <p:sp>
        <p:nvSpPr>
          <p:cNvPr id="2" name="Rectangle 1">
            <a:extLst>
              <a:ext uri="{FF2B5EF4-FFF2-40B4-BE49-F238E27FC236}">
                <a16:creationId xmlns:a16="http://schemas.microsoft.com/office/drawing/2014/main" id="{9E0F2447-B6B2-D73B-6E33-48E10D128DC6}"/>
              </a:ext>
            </a:extLst>
          </p:cNvPr>
          <p:cNvSpPr/>
          <p:nvPr/>
        </p:nvSpPr>
        <p:spPr>
          <a:xfrm>
            <a:off x="4466665" y="3136072"/>
            <a:ext cx="545085" cy="351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11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CC9-C9F6-A660-373F-556813ED1D65}"/>
              </a:ext>
            </a:extLst>
          </p:cNvPr>
          <p:cNvSpPr>
            <a:spLocks noGrp="1"/>
          </p:cNvSpPr>
          <p:nvPr>
            <p:ph type="title"/>
          </p:nvPr>
        </p:nvSpPr>
        <p:spPr>
          <a:xfrm>
            <a:off x="0" y="0"/>
            <a:ext cx="8263775" cy="857400"/>
          </a:xfrm>
        </p:spPr>
        <p:txBody>
          <a:bodyPr/>
          <a:lstStyle/>
          <a:p>
            <a:r>
              <a:rPr lang="en-CA" dirty="0"/>
              <a:t>Revisiting the Key Features in CLIL Lessons</a:t>
            </a:r>
            <a:endParaRPr lang="en-GB" dirty="0"/>
          </a:p>
        </p:txBody>
      </p:sp>
      <p:sp>
        <p:nvSpPr>
          <p:cNvPr id="3" name="Text Placeholder 2">
            <a:extLst>
              <a:ext uri="{FF2B5EF4-FFF2-40B4-BE49-F238E27FC236}">
                <a16:creationId xmlns:a16="http://schemas.microsoft.com/office/drawing/2014/main" id="{6FAFDC7B-72B9-A17A-194C-76BABA1B0343}"/>
              </a:ext>
            </a:extLst>
          </p:cNvPr>
          <p:cNvSpPr>
            <a:spLocks noGrp="1"/>
          </p:cNvSpPr>
          <p:nvPr>
            <p:ph type="body" idx="1"/>
          </p:nvPr>
        </p:nvSpPr>
        <p:spPr>
          <a:xfrm>
            <a:off x="365881" y="1396775"/>
            <a:ext cx="6761100" cy="2980500"/>
          </a:xfrm>
        </p:spPr>
        <p:txBody>
          <a:bodyPr/>
          <a:lstStyle/>
          <a:p>
            <a:pPr>
              <a:buClr>
                <a:schemeClr val="tx1">
                  <a:lumMod val="75000"/>
                  <a:lumOff val="25000"/>
                </a:schemeClr>
              </a:buClr>
            </a:pPr>
            <a:r>
              <a:rPr lang="en-CA" sz="1800" dirty="0">
                <a:latin typeface="times" panose="02020603050405020304" pitchFamily="18" charset="0"/>
                <a:cs typeface="times" panose="02020603050405020304" pitchFamily="18" charset="0"/>
              </a:rPr>
              <a:t>What are the aims of CLIL lessons?</a:t>
            </a:r>
          </a:p>
          <a:p>
            <a:pPr>
              <a:buClr>
                <a:schemeClr val="tx1">
                  <a:lumMod val="75000"/>
                  <a:lumOff val="25000"/>
                </a:schemeClr>
              </a:buClr>
            </a:pPr>
            <a:endParaRPr lang="en-CA" sz="1800" dirty="0">
              <a:latin typeface="times" panose="02020603050405020304" pitchFamily="18" charset="0"/>
              <a:cs typeface="times" panose="02020603050405020304" pitchFamily="18" charset="0"/>
            </a:endParaRPr>
          </a:p>
          <a:p>
            <a:pPr>
              <a:buClr>
                <a:schemeClr val="tx1">
                  <a:lumMod val="75000"/>
                  <a:lumOff val="25000"/>
                </a:schemeClr>
              </a:buClr>
            </a:pPr>
            <a:r>
              <a:rPr lang="en-CA" sz="1800" dirty="0">
                <a:latin typeface="times" panose="02020603050405020304" pitchFamily="18" charset="0"/>
                <a:cs typeface="times" panose="02020603050405020304" pitchFamily="18" charset="0"/>
              </a:rPr>
              <a:t>What are the 4 Cs that are incorporated into CLIL lessons?</a:t>
            </a:r>
          </a:p>
          <a:p>
            <a:pPr>
              <a:buClr>
                <a:schemeClr val="tx1">
                  <a:lumMod val="75000"/>
                  <a:lumOff val="25000"/>
                </a:schemeClr>
              </a:buClr>
            </a:pPr>
            <a:endParaRPr lang="en-CA" sz="1800" dirty="0">
              <a:latin typeface="times" panose="02020603050405020304" pitchFamily="18" charset="0"/>
              <a:cs typeface="times" panose="02020603050405020304" pitchFamily="18" charset="0"/>
            </a:endParaRPr>
          </a:p>
          <a:p>
            <a:pPr>
              <a:buClr>
                <a:schemeClr val="tx1">
                  <a:lumMod val="75000"/>
                  <a:lumOff val="25000"/>
                </a:schemeClr>
              </a:buClr>
            </a:pPr>
            <a:r>
              <a:rPr lang="en-CA" sz="1800" dirty="0">
                <a:latin typeface="times" panose="02020603050405020304" pitchFamily="18" charset="0"/>
                <a:cs typeface="times" panose="02020603050405020304" pitchFamily="18" charset="0"/>
              </a:rPr>
              <a:t>What is language </a:t>
            </a:r>
            <a:r>
              <a:rPr lang="en-CA" sz="1800" i="1" dirty="0">
                <a:latin typeface="times" panose="02020603050405020304" pitchFamily="18" charset="0"/>
                <a:cs typeface="times" panose="02020603050405020304" pitchFamily="18" charset="0"/>
              </a:rPr>
              <a:t>of</a:t>
            </a:r>
            <a:r>
              <a:rPr lang="en-CA" sz="1800" dirty="0">
                <a:latin typeface="times" panose="02020603050405020304" pitchFamily="18" charset="0"/>
                <a:cs typeface="times" panose="02020603050405020304" pitchFamily="18" charset="0"/>
              </a:rPr>
              <a:t>, language</a:t>
            </a:r>
            <a:r>
              <a:rPr lang="en-CA" sz="1800" i="1" dirty="0">
                <a:latin typeface="times" panose="02020603050405020304" pitchFamily="18" charset="0"/>
                <a:cs typeface="times" panose="02020603050405020304" pitchFamily="18" charset="0"/>
              </a:rPr>
              <a:t> for</a:t>
            </a:r>
            <a:r>
              <a:rPr lang="en-CA" sz="1800" dirty="0">
                <a:latin typeface="times" panose="02020603050405020304" pitchFamily="18" charset="0"/>
                <a:cs typeface="times" panose="02020603050405020304" pitchFamily="18" charset="0"/>
              </a:rPr>
              <a:t>, and language </a:t>
            </a:r>
            <a:r>
              <a:rPr lang="en-CA" sz="1800" i="1" dirty="0">
                <a:latin typeface="times" panose="02020603050405020304" pitchFamily="18" charset="0"/>
                <a:cs typeface="times" panose="02020603050405020304" pitchFamily="18" charset="0"/>
              </a:rPr>
              <a:t>through</a:t>
            </a:r>
            <a:r>
              <a:rPr lang="en-CA" sz="1800" dirty="0">
                <a:latin typeface="times" panose="02020603050405020304" pitchFamily="18" charset="0"/>
                <a:cs typeface="times" panose="02020603050405020304" pitchFamily="18" charset="0"/>
              </a:rPr>
              <a:t> learning?</a:t>
            </a:r>
            <a:endParaRPr lang="en-GB"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6117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9B0D8-877E-C2DC-F12D-697FFEF52132}"/>
              </a:ext>
            </a:extLst>
          </p:cNvPr>
          <p:cNvSpPr>
            <a:spLocks noGrp="1"/>
          </p:cNvSpPr>
          <p:nvPr>
            <p:ph type="body" idx="1"/>
          </p:nvPr>
        </p:nvSpPr>
        <p:spPr>
          <a:xfrm>
            <a:off x="276045" y="1440251"/>
            <a:ext cx="5029199" cy="3269771"/>
          </a:xfrm>
          <a:ln>
            <a:solidFill>
              <a:schemeClr val="accent1">
                <a:lumMod val="50000"/>
              </a:schemeClr>
            </a:solidFill>
          </a:ln>
        </p:spPr>
        <p:txBody>
          <a:bodyPr/>
          <a:lstStyle/>
          <a:p>
            <a:pPr marL="76200" indent="0">
              <a:buNone/>
            </a:pPr>
            <a:r>
              <a:rPr lang="en-US" sz="1800" dirty="0">
                <a:latin typeface="times" panose="02020603050405020304" pitchFamily="18" charset="0"/>
                <a:cs typeface="times" panose="02020603050405020304" pitchFamily="18" charset="0"/>
              </a:rPr>
              <a:t>In your group, please discuss what topics/content may be of interest to the following students </a:t>
            </a:r>
            <a:r>
              <a:rPr lang="en-US" sz="1800" b="1" u="sng" dirty="0">
                <a:latin typeface="times" panose="02020603050405020304" pitchFamily="18" charset="0"/>
                <a:cs typeface="times" panose="02020603050405020304" pitchFamily="18" charset="0"/>
              </a:rPr>
              <a:t>in your teaching context.</a:t>
            </a:r>
            <a:r>
              <a:rPr lang="en-US" sz="1800" b="1" dirty="0">
                <a:latin typeface="times" panose="02020603050405020304" pitchFamily="18" charset="0"/>
                <a:cs typeface="times" panose="02020603050405020304" pitchFamily="18" charset="0"/>
              </a:rPr>
              <a:t>  </a:t>
            </a:r>
          </a:p>
          <a:p>
            <a:pPr marL="76200" indent="0">
              <a:buNone/>
            </a:pPr>
            <a:endParaRPr lang="en-US" sz="1800" b="1" dirty="0">
              <a:latin typeface="times" panose="02020603050405020304" pitchFamily="18" charset="0"/>
              <a:cs typeface="times" panose="02020603050405020304" pitchFamily="18" charset="0"/>
            </a:endParaRPr>
          </a:p>
          <a:p>
            <a:pPr marL="76200" indent="0">
              <a:buNone/>
            </a:pPr>
            <a:r>
              <a:rPr lang="en-US" sz="1200" b="1" dirty="0">
                <a:latin typeface="times" panose="02020603050405020304" pitchFamily="18" charset="0"/>
                <a:cs typeface="times" panose="02020603050405020304" pitchFamily="18" charset="0"/>
              </a:rPr>
              <a:t>*Be sure to consider learners specific age and grade.</a:t>
            </a:r>
          </a:p>
          <a:p>
            <a:pPr marL="76200" indent="0">
              <a:buNone/>
            </a:pPr>
            <a:endParaRPr lang="en-US" sz="1800" b="1" dirty="0">
              <a:latin typeface="times" panose="02020603050405020304" pitchFamily="18" charset="0"/>
              <a:cs typeface="times" panose="02020603050405020304" pitchFamily="18" charset="0"/>
            </a:endParaRPr>
          </a:p>
          <a:p>
            <a:pPr lvl="1">
              <a:buClr>
                <a:schemeClr val="tx1">
                  <a:lumMod val="75000"/>
                  <a:lumOff val="25000"/>
                </a:schemeClr>
              </a:buClr>
            </a:pPr>
            <a:r>
              <a:rPr lang="en-US" sz="1800" dirty="0">
                <a:latin typeface="times" panose="02020603050405020304" pitchFamily="18" charset="0"/>
                <a:cs typeface="times" panose="02020603050405020304" pitchFamily="18" charset="0"/>
              </a:rPr>
              <a:t>Elementary school </a:t>
            </a:r>
          </a:p>
          <a:p>
            <a:pPr lvl="1">
              <a:buClr>
                <a:schemeClr val="tx1">
                  <a:lumMod val="75000"/>
                  <a:lumOff val="25000"/>
                </a:schemeClr>
              </a:buClr>
            </a:pPr>
            <a:r>
              <a:rPr lang="en-US" sz="1800" dirty="0">
                <a:latin typeface="times" panose="02020603050405020304" pitchFamily="18" charset="0"/>
                <a:cs typeface="times" panose="02020603050405020304" pitchFamily="18" charset="0"/>
              </a:rPr>
              <a:t>Secondary school (middle/ high)</a:t>
            </a:r>
          </a:p>
          <a:p>
            <a:pPr lvl="1">
              <a:buClr>
                <a:schemeClr val="tx1">
                  <a:lumMod val="75000"/>
                  <a:lumOff val="25000"/>
                </a:schemeClr>
              </a:buClr>
            </a:pPr>
            <a:r>
              <a:rPr lang="en-US" sz="1800" dirty="0">
                <a:latin typeface="times" panose="02020603050405020304" pitchFamily="18" charset="0"/>
                <a:cs typeface="times" panose="02020603050405020304" pitchFamily="18" charset="0"/>
              </a:rPr>
              <a:t>Adult learners (university level +)</a:t>
            </a:r>
          </a:p>
          <a:p>
            <a:pPr lvl="1">
              <a:buClr>
                <a:schemeClr val="tx1">
                  <a:lumMod val="75000"/>
                  <a:lumOff val="25000"/>
                </a:schemeClr>
              </a:buClr>
            </a:pPr>
            <a:endParaRPr lang="en-GB" sz="1800" dirty="0">
              <a:latin typeface="times" panose="02020603050405020304" pitchFamily="18" charset="0"/>
              <a:cs typeface="times" panose="02020603050405020304" pitchFamily="18" charset="0"/>
            </a:endParaRPr>
          </a:p>
        </p:txBody>
      </p:sp>
      <p:sp>
        <p:nvSpPr>
          <p:cNvPr id="3" name="Title 2">
            <a:extLst>
              <a:ext uri="{FF2B5EF4-FFF2-40B4-BE49-F238E27FC236}">
                <a16:creationId xmlns:a16="http://schemas.microsoft.com/office/drawing/2014/main" id="{FB36DD45-CE56-5B9E-CF54-B89AF6365C63}"/>
              </a:ext>
            </a:extLst>
          </p:cNvPr>
          <p:cNvSpPr>
            <a:spLocks noGrp="1"/>
          </p:cNvSpPr>
          <p:nvPr>
            <p:ph type="title"/>
          </p:nvPr>
        </p:nvSpPr>
        <p:spPr>
          <a:xfrm>
            <a:off x="276045" y="118273"/>
            <a:ext cx="6761100" cy="857400"/>
          </a:xfrm>
        </p:spPr>
        <p:txBody>
          <a:bodyPr/>
          <a:lstStyle/>
          <a:p>
            <a:r>
              <a:rPr lang="en" dirty="0">
                <a:solidFill>
                  <a:schemeClr val="accent3"/>
                </a:solidFill>
              </a:rPr>
              <a:t>Thinking &amp; Discussion Time</a:t>
            </a:r>
            <a:endParaRPr lang="en-GB" dirty="0"/>
          </a:p>
        </p:txBody>
      </p:sp>
      <p:sp>
        <p:nvSpPr>
          <p:cNvPr id="5" name="TextBox 4">
            <a:extLst>
              <a:ext uri="{FF2B5EF4-FFF2-40B4-BE49-F238E27FC236}">
                <a16:creationId xmlns:a16="http://schemas.microsoft.com/office/drawing/2014/main" id="{FACF04C1-001B-9507-EC36-6E5BD2C02A95}"/>
              </a:ext>
            </a:extLst>
          </p:cNvPr>
          <p:cNvSpPr txBox="1"/>
          <p:nvPr/>
        </p:nvSpPr>
        <p:spPr>
          <a:xfrm>
            <a:off x="5572664" y="1440251"/>
            <a:ext cx="2268747" cy="461665"/>
          </a:xfrm>
          <a:prstGeom prst="rect">
            <a:avLst/>
          </a:prstGeom>
          <a:noFill/>
          <a:ln>
            <a:solidFill>
              <a:schemeClr val="bg2"/>
            </a:solidFill>
          </a:ln>
        </p:spPr>
        <p:txBody>
          <a:bodyPr wrap="square">
            <a:spAutoFit/>
          </a:bodyPr>
          <a:lstStyle/>
          <a:p>
            <a:pPr algn="ctr"/>
            <a:r>
              <a:rPr lang="en-US" sz="1200" dirty="0">
                <a:solidFill>
                  <a:schemeClr val="dk1"/>
                </a:solidFill>
                <a:latin typeface="times" panose="02020603050405020304" pitchFamily="18" charset="0"/>
                <a:cs typeface="times" panose="02020603050405020304" pitchFamily="18" charset="0"/>
                <a:sym typeface="Titillium Web Light"/>
              </a:rPr>
              <a:t>Consider what main subject the topic/ content relates to:</a:t>
            </a:r>
            <a:endParaRPr lang="en-GB" sz="1200" dirty="0">
              <a:solidFill>
                <a:schemeClr val="dk1"/>
              </a:solidFill>
              <a:latin typeface="times" panose="02020603050405020304" pitchFamily="18" charset="0"/>
              <a:cs typeface="times" panose="02020603050405020304" pitchFamily="18" charset="0"/>
              <a:sym typeface="Titillium Web Light"/>
            </a:endParaRPr>
          </a:p>
        </p:txBody>
      </p:sp>
      <p:sp>
        <p:nvSpPr>
          <p:cNvPr id="6" name="Rectangle 5">
            <a:extLst>
              <a:ext uri="{FF2B5EF4-FFF2-40B4-BE49-F238E27FC236}">
                <a16:creationId xmlns:a16="http://schemas.microsoft.com/office/drawing/2014/main" id="{0D4112D0-5834-70A5-107A-B1C2A1D9B8E5}"/>
              </a:ext>
            </a:extLst>
          </p:cNvPr>
          <p:cNvSpPr/>
          <p:nvPr/>
        </p:nvSpPr>
        <p:spPr>
          <a:xfrm>
            <a:off x="5566835" y="1901916"/>
            <a:ext cx="2268747" cy="2808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Science </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Technology</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History</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Geography</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Health</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Math</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Art</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Music</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Business</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Social Studies</a:t>
            </a:r>
          </a:p>
          <a:p>
            <a:pPr marL="285750" indent="-285750">
              <a:buFont typeface="Arial" panose="020B0604020202020204" pitchFamily="34" charset="0"/>
              <a:buChar char="•"/>
            </a:pPr>
            <a:r>
              <a:rPr lang="en-US" dirty="0">
                <a:solidFill>
                  <a:schemeClr val="bg2">
                    <a:lumMod val="50000"/>
                  </a:schemeClr>
                </a:solidFill>
                <a:latin typeface="times" panose="02020603050405020304" pitchFamily="18" charset="0"/>
                <a:cs typeface="times" panose="02020603050405020304" pitchFamily="18" charset="0"/>
              </a:rPr>
              <a:t>Other?</a:t>
            </a:r>
          </a:p>
          <a:p>
            <a:pPr algn="ctr"/>
            <a:endParaRPr lang="en-US" dirty="0">
              <a:solidFill>
                <a:schemeClr val="bg2">
                  <a:lumMod val="50000"/>
                </a:schemeClr>
              </a:solidFill>
            </a:endParaRPr>
          </a:p>
          <a:p>
            <a:pPr algn="ctr"/>
            <a:endParaRPr lang="en-GB" dirty="0"/>
          </a:p>
        </p:txBody>
      </p:sp>
      <p:pic>
        <p:nvPicPr>
          <p:cNvPr id="1026" name="Picture 2" descr="Thinking Together Images: Browse 150,897 Stock Photos &amp; Vectors Free  Download with Trial | Shutterstock">
            <a:extLst>
              <a:ext uri="{FF2B5EF4-FFF2-40B4-BE49-F238E27FC236}">
                <a16:creationId xmlns:a16="http://schemas.microsoft.com/office/drawing/2014/main" id="{2FD8B9BB-8F33-E289-9FD7-2B17DAB36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r="45000" b="10057"/>
          <a:stretch/>
        </p:blipFill>
        <p:spPr bwMode="auto">
          <a:xfrm>
            <a:off x="5840141" y="188273"/>
            <a:ext cx="1386158"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3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2"/>
        <p:cNvGrpSpPr/>
        <p:nvPr/>
      </p:nvGrpSpPr>
      <p:grpSpPr>
        <a:xfrm>
          <a:off x="0" y="0"/>
          <a:ext cx="0" cy="0"/>
          <a:chOff x="0" y="0"/>
          <a:chExt cx="0" cy="0"/>
        </a:xfrm>
      </p:grpSpPr>
      <p:sp>
        <p:nvSpPr>
          <p:cNvPr id="1936" name="Google Shape;1936;p41"/>
          <p:cNvSpPr txBox="1">
            <a:spLocks noGrp="1"/>
          </p:cNvSpPr>
          <p:nvPr>
            <p:ph type="ctrTitle" idx="4294967295"/>
          </p:nvPr>
        </p:nvSpPr>
        <p:spPr>
          <a:xfrm>
            <a:off x="0" y="2111201"/>
            <a:ext cx="6151418" cy="12398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Finding Input: Useful Resources</a:t>
            </a:r>
            <a:endParaRPr sz="3600" dirty="0"/>
          </a:p>
        </p:txBody>
      </p:sp>
    </p:spTree>
    <p:extLst>
      <p:ext uri="{BB962C8B-B14F-4D97-AF65-F5344CB8AC3E}">
        <p14:creationId xmlns:p14="http://schemas.microsoft.com/office/powerpoint/2010/main" val="271851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212D-6D07-4307-8267-4472EA31AFFA}"/>
              </a:ext>
            </a:extLst>
          </p:cNvPr>
          <p:cNvSpPr>
            <a:spLocks noGrp="1"/>
          </p:cNvSpPr>
          <p:nvPr>
            <p:ph type="title"/>
          </p:nvPr>
        </p:nvSpPr>
        <p:spPr>
          <a:xfrm>
            <a:off x="2376867" y="179407"/>
            <a:ext cx="3974869" cy="871151"/>
          </a:xfrm>
        </p:spPr>
        <p:txBody>
          <a:bodyPr>
            <a:normAutofit/>
          </a:bodyPr>
          <a:lstStyle/>
          <a:p>
            <a:r>
              <a:rPr lang="en-CA" dirty="0">
                <a:solidFill>
                  <a:schemeClr val="accent3"/>
                </a:solidFill>
              </a:rPr>
              <a:t>Possible Input Sources</a:t>
            </a:r>
          </a:p>
        </p:txBody>
      </p:sp>
      <p:sp>
        <p:nvSpPr>
          <p:cNvPr id="4" name="Content Placeholder 2">
            <a:extLst>
              <a:ext uri="{FF2B5EF4-FFF2-40B4-BE49-F238E27FC236}">
                <a16:creationId xmlns:a16="http://schemas.microsoft.com/office/drawing/2014/main" id="{845AEB1E-B529-4F35-B1C5-C885C368EAC6}"/>
              </a:ext>
            </a:extLst>
          </p:cNvPr>
          <p:cNvSpPr txBox="1">
            <a:spLocks/>
          </p:cNvSpPr>
          <p:nvPr/>
        </p:nvSpPr>
        <p:spPr>
          <a:xfrm>
            <a:off x="2348289" y="1513866"/>
            <a:ext cx="3407039" cy="3165287"/>
          </a:xfrm>
          <a:prstGeom prst="rect">
            <a:avLst/>
          </a:prstGeom>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1"/>
            <a:endParaRPr lang="en-CA" sz="1200" dirty="0"/>
          </a:p>
        </p:txBody>
      </p:sp>
      <p:sp>
        <p:nvSpPr>
          <p:cNvPr id="6" name="TextBox 5">
            <a:extLst>
              <a:ext uri="{FF2B5EF4-FFF2-40B4-BE49-F238E27FC236}">
                <a16:creationId xmlns:a16="http://schemas.microsoft.com/office/drawing/2014/main" id="{06CCB481-7BA7-75BE-4AB1-147BDAA264A0}"/>
              </a:ext>
            </a:extLst>
          </p:cNvPr>
          <p:cNvSpPr txBox="1"/>
          <p:nvPr/>
        </p:nvSpPr>
        <p:spPr>
          <a:xfrm>
            <a:off x="2198354" y="1865402"/>
            <a:ext cx="2165948" cy="1600438"/>
          </a:xfrm>
          <a:prstGeom prst="rect">
            <a:avLst/>
          </a:prstGeom>
          <a:noFill/>
        </p:spPr>
        <p:txBody>
          <a:bodyPr wrap="square">
            <a:spAutoFit/>
          </a:bodyPr>
          <a:lstStyle/>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Books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Reputable websites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News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Infographics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Posters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Brochures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Magazines</a:t>
            </a:r>
          </a:p>
        </p:txBody>
      </p:sp>
      <p:sp>
        <p:nvSpPr>
          <p:cNvPr id="11" name="TextBox 10">
            <a:extLst>
              <a:ext uri="{FF2B5EF4-FFF2-40B4-BE49-F238E27FC236}">
                <a16:creationId xmlns:a16="http://schemas.microsoft.com/office/drawing/2014/main" id="{FCAF6C48-4FCA-3408-02C0-C818C7A4458B}"/>
              </a:ext>
            </a:extLst>
          </p:cNvPr>
          <p:cNvSpPr txBox="1"/>
          <p:nvPr/>
        </p:nvSpPr>
        <p:spPr>
          <a:xfrm>
            <a:off x="4605842" y="1865402"/>
            <a:ext cx="2640342" cy="2246769"/>
          </a:xfrm>
          <a:prstGeom prst="rect">
            <a:avLst/>
          </a:prstGeom>
          <a:noFill/>
        </p:spPr>
        <p:txBody>
          <a:bodyPr wrap="square">
            <a:spAutoFit/>
          </a:bodyPr>
          <a:lstStyle/>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Audiobooks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Reputable websites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News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T.V.</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Movies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YouTube</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TED talks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Teacher</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Students</a:t>
            </a:r>
          </a:p>
          <a:p>
            <a:pPr marL="457200" lvl="1" indent="-381000">
              <a:buClr>
                <a:schemeClr val="tx1">
                  <a:lumMod val="75000"/>
                  <a:lumOff val="25000"/>
                </a:schemeClr>
              </a:buClr>
              <a:buSzPct val="133000"/>
              <a:buFont typeface="Titillium Web Light"/>
              <a:buChar char="▪"/>
            </a:pPr>
            <a:r>
              <a:rPr lang="en-CA" dirty="0">
                <a:solidFill>
                  <a:schemeClr val="dk1"/>
                </a:solidFill>
                <a:latin typeface="times" panose="02020603050405020304" pitchFamily="18" charset="0"/>
                <a:cs typeface="times" panose="02020603050405020304" pitchFamily="18" charset="0"/>
                <a:sym typeface="Titillium Web Light"/>
              </a:rPr>
              <a:t>Podcasts</a:t>
            </a:r>
          </a:p>
        </p:txBody>
      </p:sp>
      <p:sp>
        <p:nvSpPr>
          <p:cNvPr id="13" name="TextBox 12">
            <a:extLst>
              <a:ext uri="{FF2B5EF4-FFF2-40B4-BE49-F238E27FC236}">
                <a16:creationId xmlns:a16="http://schemas.microsoft.com/office/drawing/2014/main" id="{2C30E33B-1E4E-A80C-5ACB-CD9FB258950F}"/>
              </a:ext>
            </a:extLst>
          </p:cNvPr>
          <p:cNvSpPr txBox="1"/>
          <p:nvPr/>
        </p:nvSpPr>
        <p:spPr>
          <a:xfrm>
            <a:off x="2293963" y="1251327"/>
            <a:ext cx="1632995" cy="307777"/>
          </a:xfrm>
          <a:prstGeom prst="rect">
            <a:avLst/>
          </a:prstGeom>
          <a:noFill/>
        </p:spPr>
        <p:txBody>
          <a:bodyPr wrap="square">
            <a:spAutoFit/>
          </a:bodyPr>
          <a:lstStyle/>
          <a:p>
            <a:r>
              <a:rPr lang="en-CA" sz="1400" b="1" i="0" u="none" strike="noStrike" cap="none" dirty="0">
                <a:solidFill>
                  <a:schemeClr val="dk1"/>
                </a:solidFill>
                <a:latin typeface="times" panose="02020603050405020304" pitchFamily="18" charset="0"/>
                <a:cs typeface="times" panose="02020603050405020304" pitchFamily="18" charset="0"/>
                <a:sym typeface="Titillium Web Light"/>
              </a:rPr>
              <a:t>Reading Sources</a:t>
            </a:r>
            <a:endParaRPr lang="en-GB" sz="1400" b="1" i="0" u="none" strike="noStrike" cap="none" dirty="0">
              <a:solidFill>
                <a:schemeClr val="dk1"/>
              </a:solidFill>
              <a:latin typeface="times" panose="02020603050405020304" pitchFamily="18" charset="0"/>
              <a:cs typeface="times" panose="02020603050405020304" pitchFamily="18" charset="0"/>
              <a:sym typeface="Titillium Web Light"/>
            </a:endParaRPr>
          </a:p>
        </p:txBody>
      </p:sp>
      <p:sp>
        <p:nvSpPr>
          <p:cNvPr id="15" name="TextBox 14">
            <a:extLst>
              <a:ext uri="{FF2B5EF4-FFF2-40B4-BE49-F238E27FC236}">
                <a16:creationId xmlns:a16="http://schemas.microsoft.com/office/drawing/2014/main" id="{9823582E-2741-82EC-01C0-69A2D68CD94E}"/>
              </a:ext>
            </a:extLst>
          </p:cNvPr>
          <p:cNvSpPr txBox="1"/>
          <p:nvPr/>
        </p:nvSpPr>
        <p:spPr>
          <a:xfrm>
            <a:off x="4605842" y="1296565"/>
            <a:ext cx="1632995" cy="307777"/>
          </a:xfrm>
          <a:prstGeom prst="rect">
            <a:avLst/>
          </a:prstGeom>
          <a:noFill/>
        </p:spPr>
        <p:txBody>
          <a:bodyPr wrap="square">
            <a:spAutoFit/>
          </a:bodyPr>
          <a:lstStyle/>
          <a:p>
            <a:r>
              <a:rPr lang="en-CA" sz="1400" b="1" i="0" u="none" strike="noStrike" cap="none" dirty="0">
                <a:solidFill>
                  <a:schemeClr val="dk1"/>
                </a:solidFill>
                <a:latin typeface="times" panose="02020603050405020304" pitchFamily="18" charset="0"/>
                <a:cs typeface="times" panose="02020603050405020304" pitchFamily="18" charset="0"/>
                <a:sym typeface="Titillium Web Light"/>
              </a:rPr>
              <a:t>Listening Sources</a:t>
            </a:r>
            <a:endParaRPr lang="en-GB" sz="1400" b="1" i="0" u="none" strike="noStrike" cap="none" dirty="0">
              <a:solidFill>
                <a:schemeClr val="dk1"/>
              </a:solidFill>
              <a:latin typeface="times" panose="02020603050405020304" pitchFamily="18" charset="0"/>
              <a:cs typeface="times" panose="02020603050405020304" pitchFamily="18" charset="0"/>
              <a:sym typeface="Titillium Web Light"/>
            </a:endParaRPr>
          </a:p>
        </p:txBody>
      </p:sp>
      <p:pic>
        <p:nvPicPr>
          <p:cNvPr id="1026" name="Picture 2" descr="What Is Background Knowledge, and How Does It Fit Into the Science of  Reading?">
            <a:extLst>
              <a:ext uri="{FF2B5EF4-FFF2-40B4-BE49-F238E27FC236}">
                <a16:creationId xmlns:a16="http://schemas.microsoft.com/office/drawing/2014/main" id="{3FADAB50-0D0D-870B-E306-3E0497CBE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25" y="2028664"/>
            <a:ext cx="1934075" cy="1391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rything You Need to Know About Active Listening - Gordon Training  International">
            <a:extLst>
              <a:ext uri="{FF2B5EF4-FFF2-40B4-BE49-F238E27FC236}">
                <a16:creationId xmlns:a16="http://schemas.microsoft.com/office/drawing/2014/main" id="{77A19F1A-B168-63F6-7531-02D77457D324}"/>
              </a:ext>
            </a:extLst>
          </p:cNvPr>
          <p:cNvPicPr>
            <a:picLocks noChangeAspect="1" noChangeArrowheads="1"/>
          </p:cNvPicPr>
          <p:nvPr/>
        </p:nvPicPr>
        <p:blipFill rotWithShape="1">
          <a:blip r:embed="rId4">
            <a:clrChange>
              <a:clrFrom>
                <a:srgbClr val="FBFAF6"/>
              </a:clrFrom>
              <a:clrTo>
                <a:srgbClr val="FBFAF6">
                  <a:alpha val="0"/>
                </a:srgbClr>
              </a:clrTo>
            </a:clrChange>
            <a:extLst>
              <a:ext uri="{28A0092B-C50C-407E-A947-70E740481C1C}">
                <a14:useLocalDpi xmlns:a14="http://schemas.microsoft.com/office/drawing/2010/main" val="0"/>
              </a:ext>
            </a:extLst>
          </a:blip>
          <a:srcRect l="19433" r="16013" b="6583"/>
          <a:stretch/>
        </p:blipFill>
        <p:spPr bwMode="auto">
          <a:xfrm>
            <a:off x="7392838" y="2203996"/>
            <a:ext cx="1258162" cy="1215677"/>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9932E7-4BAF-FC9C-EB28-E7585B9954AB}"/>
              </a:ext>
            </a:extLst>
          </p:cNvPr>
          <p:cNvSpPr txBox="1"/>
          <p:nvPr/>
        </p:nvSpPr>
        <p:spPr>
          <a:xfrm>
            <a:off x="2617557" y="4417845"/>
            <a:ext cx="3734179" cy="307777"/>
          </a:xfrm>
          <a:prstGeom prst="rect">
            <a:avLst/>
          </a:prstGeom>
          <a:noFill/>
        </p:spPr>
        <p:txBody>
          <a:bodyPr wrap="square" rtlCol="0">
            <a:spAutoFit/>
          </a:bodyPr>
          <a:lstStyle/>
          <a:p>
            <a:r>
              <a:rPr lang="en-US" dirty="0">
                <a:solidFill>
                  <a:schemeClr val="dk1"/>
                </a:solidFill>
                <a:latin typeface="times" panose="02020603050405020304" pitchFamily="18" charset="0"/>
                <a:cs typeface="times" panose="02020603050405020304" pitchFamily="18" charset="0"/>
              </a:rPr>
              <a:t>*Handout of useful websites provided separately</a:t>
            </a:r>
            <a:endParaRPr lang="en-GB" dirty="0">
              <a:solidFill>
                <a:schemeClr val="dk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7075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idx="4294967295"/>
          </p:nvPr>
        </p:nvSpPr>
        <p:spPr>
          <a:xfrm>
            <a:off x="-885371" y="2169258"/>
            <a:ext cx="6151418" cy="12398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Level Appropriateness</a:t>
            </a:r>
            <a:endParaRPr sz="3600" dirty="0"/>
          </a:p>
        </p:txBody>
      </p:sp>
    </p:spTree>
    <p:extLst>
      <p:ext uri="{BB962C8B-B14F-4D97-AF65-F5344CB8AC3E}">
        <p14:creationId xmlns:p14="http://schemas.microsoft.com/office/powerpoint/2010/main" val="284170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035A-4538-4C95-B1CC-A7743EE44F5A}"/>
              </a:ext>
            </a:extLst>
          </p:cNvPr>
          <p:cNvSpPr>
            <a:spLocks noGrp="1"/>
          </p:cNvSpPr>
          <p:nvPr>
            <p:ph type="title"/>
          </p:nvPr>
        </p:nvSpPr>
        <p:spPr>
          <a:xfrm>
            <a:off x="119992" y="122510"/>
            <a:ext cx="7724700" cy="572700"/>
          </a:xfrm>
        </p:spPr>
        <p:txBody>
          <a:bodyPr>
            <a:normAutofit fontScale="90000"/>
          </a:bodyPr>
          <a:lstStyle/>
          <a:p>
            <a:r>
              <a:rPr lang="en-CA" dirty="0">
                <a:solidFill>
                  <a:schemeClr val="accent3"/>
                </a:solidFill>
              </a:rPr>
              <a:t>Levels of Difficulty</a:t>
            </a:r>
          </a:p>
        </p:txBody>
      </p:sp>
      <p:sp>
        <p:nvSpPr>
          <p:cNvPr id="3" name="Content Placeholder 2">
            <a:extLst>
              <a:ext uri="{FF2B5EF4-FFF2-40B4-BE49-F238E27FC236}">
                <a16:creationId xmlns:a16="http://schemas.microsoft.com/office/drawing/2014/main" id="{7D7B1D0F-AEAA-4C96-803A-47926E3854A4}"/>
              </a:ext>
            </a:extLst>
          </p:cNvPr>
          <p:cNvSpPr>
            <a:spLocks noGrp="1"/>
          </p:cNvSpPr>
          <p:nvPr>
            <p:ph idx="1"/>
          </p:nvPr>
        </p:nvSpPr>
        <p:spPr>
          <a:xfrm>
            <a:off x="404665" y="833233"/>
            <a:ext cx="8006090" cy="3209325"/>
          </a:xfrm>
        </p:spPr>
        <p:txBody>
          <a:bodyPr>
            <a:noAutofit/>
          </a:bodyPr>
          <a:lstStyle/>
          <a:p>
            <a:pPr marL="76200" indent="0">
              <a:buNone/>
            </a:pPr>
            <a:r>
              <a:rPr lang="en-CA" sz="1400" b="1" dirty="0">
                <a:latin typeface="times" panose="02020603050405020304" pitchFamily="18" charset="0"/>
                <a:cs typeface="times" panose="02020603050405020304" pitchFamily="18" charset="0"/>
              </a:rPr>
              <a:t>Independent - Easy</a:t>
            </a:r>
          </a:p>
          <a:p>
            <a:pPr marL="361950" lvl="1" indent="-285750">
              <a:spcBef>
                <a:spcPts val="600"/>
              </a:spcBef>
            </a:pPr>
            <a:r>
              <a:rPr lang="en-CA" sz="1400" dirty="0">
                <a:latin typeface="times" panose="02020603050405020304" pitchFamily="18" charset="0"/>
                <a:cs typeface="times" panose="02020603050405020304" pitchFamily="18" charset="0"/>
              </a:rPr>
              <a:t>Can read alone without assistance and can comprehend 90% or more of the content and language.</a:t>
            </a:r>
          </a:p>
          <a:p>
            <a:pPr marL="76200" indent="0">
              <a:buNone/>
            </a:pPr>
            <a:endParaRPr lang="en-CA" sz="600" dirty="0">
              <a:latin typeface="times" panose="02020603050405020304" pitchFamily="18" charset="0"/>
              <a:cs typeface="times" panose="02020603050405020304" pitchFamily="18" charset="0"/>
            </a:endParaRPr>
          </a:p>
          <a:p>
            <a:pPr marL="76200" indent="0">
              <a:buNone/>
            </a:pPr>
            <a:r>
              <a:rPr lang="en-CA" sz="1400" b="1" dirty="0">
                <a:latin typeface="times" panose="02020603050405020304" pitchFamily="18" charset="0"/>
                <a:cs typeface="times" panose="02020603050405020304" pitchFamily="18" charset="0"/>
              </a:rPr>
              <a:t>Instructional - Challenging</a:t>
            </a:r>
          </a:p>
          <a:p>
            <a:pPr marL="361950" lvl="1" indent="-285750">
              <a:spcBef>
                <a:spcPts val="600"/>
              </a:spcBef>
            </a:pPr>
            <a:r>
              <a:rPr lang="en-US" sz="1400" dirty="0">
                <a:latin typeface="times" panose="02020603050405020304" pitchFamily="18" charset="0"/>
                <a:cs typeface="times" panose="02020603050405020304" pitchFamily="18" charset="0"/>
              </a:rPr>
              <a:t>The learner understands most of the content but feels the needs help with new words they do not know and comprehension.  </a:t>
            </a:r>
          </a:p>
          <a:p>
            <a:pPr marL="361950" lvl="1" indent="-285750">
              <a:spcBef>
                <a:spcPts val="600"/>
              </a:spcBef>
            </a:pPr>
            <a:r>
              <a:rPr lang="en-US" sz="1400" dirty="0">
                <a:latin typeface="times" panose="02020603050405020304" pitchFamily="18" charset="0"/>
                <a:cs typeface="times" panose="02020603050405020304" pitchFamily="18" charset="0"/>
              </a:rPr>
              <a:t>They should be able to comprehend at least 75%. </a:t>
            </a:r>
          </a:p>
          <a:p>
            <a:pPr marL="361950" lvl="1" indent="-285750">
              <a:spcBef>
                <a:spcPts val="600"/>
              </a:spcBef>
            </a:pPr>
            <a:r>
              <a:rPr lang="en-US" sz="1400" dirty="0">
                <a:latin typeface="times" panose="02020603050405020304" pitchFamily="18" charset="0"/>
                <a:cs typeface="times" panose="02020603050405020304" pitchFamily="18" charset="0"/>
              </a:rPr>
              <a:t>The material should be challenging but not too difficult.</a:t>
            </a:r>
          </a:p>
          <a:p>
            <a:pPr marL="76200" lvl="1" indent="0">
              <a:spcBef>
                <a:spcPts val="600"/>
              </a:spcBef>
              <a:buNone/>
            </a:pPr>
            <a:endParaRPr lang="en-CA" sz="600" dirty="0">
              <a:latin typeface="times" panose="02020603050405020304" pitchFamily="18" charset="0"/>
              <a:cs typeface="times" panose="02020603050405020304" pitchFamily="18" charset="0"/>
            </a:endParaRPr>
          </a:p>
          <a:p>
            <a:pPr marL="76200" indent="0">
              <a:buNone/>
            </a:pPr>
            <a:r>
              <a:rPr lang="en-CA" sz="1400" b="1" dirty="0">
                <a:latin typeface="times" panose="02020603050405020304" pitchFamily="18" charset="0"/>
                <a:cs typeface="times" panose="02020603050405020304" pitchFamily="18" charset="0"/>
              </a:rPr>
              <a:t>Frustration – Too difficult</a:t>
            </a:r>
          </a:p>
          <a:p>
            <a:pPr marL="361950" lvl="1" indent="-285750">
              <a:spcBef>
                <a:spcPts val="600"/>
              </a:spcBef>
            </a:pPr>
            <a:r>
              <a:rPr lang="en-CA" sz="1400" dirty="0">
                <a:latin typeface="times" panose="02020603050405020304" pitchFamily="18" charset="0"/>
                <a:cs typeface="times" panose="02020603050405020304" pitchFamily="18" charset="0"/>
              </a:rPr>
              <a:t>This level should be avoided for CLIL lessons.</a:t>
            </a:r>
          </a:p>
          <a:p>
            <a:pPr marL="361950" lvl="1" indent="-285750">
              <a:spcBef>
                <a:spcPts val="600"/>
              </a:spcBef>
            </a:pPr>
            <a:r>
              <a:rPr lang="en-US" sz="1400" dirty="0">
                <a:latin typeface="times" panose="02020603050405020304" pitchFamily="18" charset="0"/>
                <a:cs typeface="times" panose="02020603050405020304" pitchFamily="18" charset="0"/>
              </a:rPr>
              <a:t>Word recognition presents such difficulty that adequate comprehension is impossible.</a:t>
            </a:r>
          </a:p>
          <a:p>
            <a:pPr marL="361950" lvl="1" indent="-285750">
              <a:spcBef>
                <a:spcPts val="600"/>
              </a:spcBef>
            </a:pPr>
            <a:r>
              <a:rPr lang="en-US" sz="1400" dirty="0">
                <a:latin typeface="times" panose="02020603050405020304" pitchFamily="18" charset="0"/>
                <a:cs typeface="times" panose="02020603050405020304" pitchFamily="18" charset="0"/>
              </a:rPr>
              <a:t>Can comprehend 50% or less.</a:t>
            </a:r>
          </a:p>
          <a:p>
            <a:pPr marL="361950" lvl="1" indent="-285750">
              <a:spcBef>
                <a:spcPts val="600"/>
              </a:spcBef>
            </a:pPr>
            <a:r>
              <a:rPr lang="en-US" sz="1400" b="1" dirty="0">
                <a:latin typeface="times" panose="02020603050405020304" pitchFamily="18" charset="0"/>
                <a:cs typeface="times" panose="02020603050405020304" pitchFamily="18" charset="0"/>
              </a:rPr>
              <a:t>Warning signs: looks of confusion, anger, heavy breathing, crying</a:t>
            </a:r>
            <a:endParaRPr lang="en-CA" sz="14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616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920C-9138-457A-9FB8-1F63B39AA53C}"/>
              </a:ext>
            </a:extLst>
          </p:cNvPr>
          <p:cNvSpPr>
            <a:spLocks noGrp="1"/>
          </p:cNvSpPr>
          <p:nvPr>
            <p:ph type="title"/>
          </p:nvPr>
        </p:nvSpPr>
        <p:spPr>
          <a:xfrm>
            <a:off x="0" y="232913"/>
            <a:ext cx="9325586" cy="857400"/>
          </a:xfrm>
        </p:spPr>
        <p:txBody>
          <a:bodyPr/>
          <a:lstStyle/>
          <a:p>
            <a:pPr algn="ctr"/>
            <a:r>
              <a:rPr lang="en-CA" sz="3000" dirty="0">
                <a:solidFill>
                  <a:schemeClr val="accent3"/>
                </a:solidFill>
              </a:rPr>
              <a:t>Sample content – What age/ level is the following content suitable for?</a:t>
            </a:r>
          </a:p>
        </p:txBody>
      </p:sp>
      <p:sp>
        <p:nvSpPr>
          <p:cNvPr id="3" name="Content Placeholder 2">
            <a:extLst>
              <a:ext uri="{FF2B5EF4-FFF2-40B4-BE49-F238E27FC236}">
                <a16:creationId xmlns:a16="http://schemas.microsoft.com/office/drawing/2014/main" id="{4BF64877-9223-4834-99F1-00E738597E56}"/>
              </a:ext>
            </a:extLst>
          </p:cNvPr>
          <p:cNvSpPr>
            <a:spLocks noGrp="1"/>
          </p:cNvSpPr>
          <p:nvPr>
            <p:ph idx="1"/>
          </p:nvPr>
        </p:nvSpPr>
        <p:spPr>
          <a:xfrm>
            <a:off x="491705" y="1269119"/>
            <a:ext cx="8160589" cy="3105594"/>
          </a:xfrm>
        </p:spPr>
        <p:txBody>
          <a:bodyPr>
            <a:noAutofit/>
          </a:bodyPr>
          <a:lstStyle/>
          <a:p>
            <a:pPr marL="342900" indent="-342900" eaLnBrk="0" fontAlgn="base" hangingPunct="0">
              <a:lnSpc>
                <a:spcPct val="100000"/>
              </a:lnSpc>
              <a:spcBef>
                <a:spcPct val="0"/>
              </a:spcBef>
              <a:spcAft>
                <a:spcPct val="0"/>
              </a:spcAft>
              <a:buClrTx/>
              <a:buSzTx/>
              <a:buFont typeface="+mj-lt"/>
              <a:buAutoNum type="arabicPeriod"/>
            </a:pPr>
            <a:r>
              <a:rPr lang="en-US" altLang="en-US" sz="1400" dirty="0">
                <a:solidFill>
                  <a:srgbClr val="333333"/>
                </a:solidFill>
                <a:latin typeface="times" panose="02020603050405020304" pitchFamily="18" charset="0"/>
                <a:cs typeface="times" panose="02020603050405020304" pitchFamily="18" charset="0"/>
              </a:rPr>
              <a:t>Precipitation is a vital component of how water moves through Earth’s water cycle, connecting the ocean, land, and </a:t>
            </a:r>
            <a:r>
              <a:rPr lang="en-US" altLang="en-US" sz="1400" dirty="0">
                <a:solidFill>
                  <a:srgbClr val="333333"/>
                </a:solidFill>
                <a:latin typeface="times" panose="02020603050405020304" pitchFamily="18" charset="0"/>
                <a:cs typeface="times" panose="02020603050405020304" pitchFamily="18" charset="0"/>
                <a:hlinkClick r:id="rId2" tooltip="The envelope of gases that surrounds Earth.&#10;">
                  <a:extLst>
                    <a:ext uri="{A12FA001-AC4F-418D-AE19-62706E023703}">
                      <ahyp:hlinkClr xmlns:ahyp="http://schemas.microsoft.com/office/drawing/2018/hyperlinkcolor" val="tx"/>
                    </a:ext>
                  </a:extLst>
                </a:hlinkClick>
              </a:rPr>
              <a:t>atmosphere</a:t>
            </a:r>
            <a:r>
              <a:rPr lang="en-US" altLang="en-US" sz="1400" dirty="0">
                <a:solidFill>
                  <a:srgbClr val="333333"/>
                </a:solidFill>
                <a:latin typeface="times" panose="02020603050405020304" pitchFamily="18" charset="0"/>
                <a:cs typeface="times" panose="02020603050405020304" pitchFamily="18" charset="0"/>
              </a:rPr>
              <a:t>. Knowing where it rains, how much it rains and the character of the falling rain, snow or </a:t>
            </a:r>
            <a:r>
              <a:rPr lang="en-US" altLang="en-US" sz="1400" dirty="0">
                <a:solidFill>
                  <a:srgbClr val="333333"/>
                </a:solidFill>
                <a:latin typeface="times" panose="02020603050405020304" pitchFamily="18" charset="0"/>
                <a:cs typeface="times" panose="02020603050405020304" pitchFamily="18" charset="0"/>
                <a:hlinkClick r:id="rId3" tooltip="Precipitation composed of balls or irregular lumps of ice. Hail is produced when large frozen raindrops, or almost any particles, in cumulonimbus clouds act as embryos that grow by accumulating supercooled liquid droplets. Violent updrafts in the cloud carry the particles in freezing air, allowing the frozen core to accumulate more ice. When the piece of hail becomes too heavy to be carried by upsurg&amp;shy;ing air currents it falls to the ground.&#10;">
                  <a:extLst>
                    <a:ext uri="{A12FA001-AC4F-418D-AE19-62706E023703}">
                      <ahyp:hlinkClr xmlns:ahyp="http://schemas.microsoft.com/office/drawing/2018/hyperlinkcolor" val="tx"/>
                    </a:ext>
                  </a:extLst>
                </a:hlinkClick>
              </a:rPr>
              <a:t>hail</a:t>
            </a:r>
            <a:r>
              <a:rPr lang="en-US" altLang="en-US" sz="1400" dirty="0">
                <a:solidFill>
                  <a:srgbClr val="333333"/>
                </a:solidFill>
                <a:latin typeface="times" panose="02020603050405020304" pitchFamily="18" charset="0"/>
                <a:cs typeface="times" panose="02020603050405020304" pitchFamily="18" charset="0"/>
              </a:rPr>
              <a:t> allows scientists to better understand precipitation’s impact on streams, rivers, surface </a:t>
            </a:r>
            <a:r>
              <a:rPr lang="en-US" altLang="en-US" sz="1400" dirty="0">
                <a:solidFill>
                  <a:srgbClr val="333333"/>
                </a:solidFill>
                <a:latin typeface="times" panose="02020603050405020304" pitchFamily="18" charset="0"/>
                <a:cs typeface="times" panose="02020603050405020304" pitchFamily="18" charset="0"/>
                <a:hlinkClick r:id="rId4" tooltip="Runoff occurs when falling rain cannot be absorbed by soil, and thus instead of going into the ground the water flows over the surface. It occurs in nature when the soil is saturated with water, or in urban environments when there is asphalt instead of soil on the ground.&#10;">
                  <a:extLst>
                    <a:ext uri="{A12FA001-AC4F-418D-AE19-62706E023703}">
                      <ahyp:hlinkClr xmlns:ahyp="http://schemas.microsoft.com/office/drawing/2018/hyperlinkcolor" val="tx"/>
                    </a:ext>
                  </a:extLst>
                </a:hlinkClick>
              </a:rPr>
              <a:t>runoff</a:t>
            </a:r>
            <a:r>
              <a:rPr lang="en-US" altLang="en-US" sz="1400" dirty="0">
                <a:solidFill>
                  <a:srgbClr val="333333"/>
                </a:solidFill>
                <a:latin typeface="times" panose="02020603050405020304" pitchFamily="18" charset="0"/>
                <a:cs typeface="times" panose="02020603050405020304" pitchFamily="18" charset="0"/>
              </a:rPr>
              <a:t> and </a:t>
            </a:r>
            <a:r>
              <a:rPr lang="en-US" altLang="en-US" sz="1400" dirty="0">
                <a:solidFill>
                  <a:srgbClr val="333333"/>
                </a:solidFill>
                <a:latin typeface="times" panose="02020603050405020304" pitchFamily="18" charset="0"/>
                <a:cs typeface="times" panose="02020603050405020304" pitchFamily="18" charset="0"/>
                <a:hlinkClick r:id="rId5" tooltip="Water that collects or flows beneath Earth&amp;rsquo;s surface, filling in porous spaces in soil, sediment, and rocks.&#10;">
                  <a:extLst>
                    <a:ext uri="{A12FA001-AC4F-418D-AE19-62706E023703}">
                      <ahyp:hlinkClr xmlns:ahyp="http://schemas.microsoft.com/office/drawing/2018/hyperlinkcolor" val="tx"/>
                    </a:ext>
                  </a:extLst>
                </a:hlinkClick>
              </a:rPr>
              <a:t>groundwater</a:t>
            </a:r>
            <a:r>
              <a:rPr lang="en-US" altLang="en-US" sz="1400" dirty="0">
                <a:solidFill>
                  <a:srgbClr val="333333"/>
                </a:solidFill>
                <a:latin typeface="times" panose="02020603050405020304" pitchFamily="18" charset="0"/>
                <a:cs typeface="times" panose="02020603050405020304" pitchFamily="18" charset="0"/>
              </a:rPr>
              <a:t>. Frequent and detailed measurements help scientists make models of and determine changes in Earth’s water cycle. The water cycle describes how water evaporates from the surface of the earth, rises into the atmosphere, cools and condenses into rain or snow in clouds, and falls again to the surface as precipitation. The water falling on land collects in rivers and lakes, soil, and </a:t>
            </a:r>
            <a:r>
              <a:rPr lang="en-US" altLang="en-US" sz="1400" dirty="0">
                <a:solidFill>
                  <a:srgbClr val="333333"/>
                </a:solidFill>
                <a:latin typeface="times" panose="02020603050405020304" pitchFamily="18" charset="0"/>
                <a:cs typeface="times" panose="02020603050405020304" pitchFamily="18" charset="0"/>
                <a:hlinkClick r:id="rId6" tooltip="Material that is able to easily absorb fluids or allow liquid to pass through.&#10;">
                  <a:extLst>
                    <a:ext uri="{A12FA001-AC4F-418D-AE19-62706E023703}">
                      <ahyp:hlinkClr xmlns:ahyp="http://schemas.microsoft.com/office/drawing/2018/hyperlinkcolor" val="tx"/>
                    </a:ext>
                  </a:extLst>
                </a:hlinkClick>
              </a:rPr>
              <a:t>porous</a:t>
            </a:r>
            <a:r>
              <a:rPr lang="en-US" altLang="en-US" sz="1400" dirty="0">
                <a:solidFill>
                  <a:srgbClr val="333333"/>
                </a:solidFill>
                <a:latin typeface="times" panose="02020603050405020304" pitchFamily="18" charset="0"/>
                <a:cs typeface="times" panose="02020603050405020304" pitchFamily="18" charset="0"/>
              </a:rPr>
              <a:t> layers of rock, and much of it flows back into the oceans, where it will once more evaporate. The cycling of water in and out of the atmosphere is a significant aspect of the </a:t>
            </a:r>
            <a:r>
              <a:rPr lang="en-US" altLang="en-US" sz="1400" dirty="0">
                <a:solidFill>
                  <a:srgbClr val="333333"/>
                </a:solidFill>
                <a:latin typeface="times" panose="02020603050405020304" pitchFamily="18" charset="0"/>
                <a:cs typeface="times" panose="02020603050405020304" pitchFamily="18" charset="0"/>
                <a:hlinkClick r:id="rId7" tooltip="The condition of Earth&amp;rsquo;s atmosphere at a particular place and time.&#10;">
                  <a:extLst>
                    <a:ext uri="{A12FA001-AC4F-418D-AE19-62706E023703}">
                      <ahyp:hlinkClr xmlns:ahyp="http://schemas.microsoft.com/office/drawing/2018/hyperlinkcolor" val="tx"/>
                    </a:ext>
                  </a:extLst>
                </a:hlinkClick>
              </a:rPr>
              <a:t>weather</a:t>
            </a:r>
            <a:r>
              <a:rPr lang="en-US" altLang="en-US" sz="1400" dirty="0">
                <a:solidFill>
                  <a:srgbClr val="333333"/>
                </a:solidFill>
                <a:latin typeface="times" panose="02020603050405020304" pitchFamily="18" charset="0"/>
                <a:cs typeface="times" panose="02020603050405020304" pitchFamily="18" charset="0"/>
              </a:rPr>
              <a:t> patterns on Earth.</a:t>
            </a:r>
          </a:p>
          <a:p>
            <a:pPr marL="342900" indent="-342900" eaLnBrk="0" fontAlgn="base" hangingPunct="0">
              <a:lnSpc>
                <a:spcPct val="100000"/>
              </a:lnSpc>
              <a:spcBef>
                <a:spcPct val="0"/>
              </a:spcBef>
              <a:spcAft>
                <a:spcPct val="0"/>
              </a:spcAft>
              <a:buClrTx/>
              <a:buSzTx/>
              <a:buFont typeface="+mj-lt"/>
              <a:buAutoNum type="arabicPeriod"/>
            </a:pPr>
            <a:endParaRPr lang="en-GB" sz="1400" dirty="0">
              <a:solidFill>
                <a:srgbClr val="333333"/>
              </a:solidFill>
              <a:latin typeface="times" panose="02020603050405020304" pitchFamily="18" charset="0"/>
              <a:cs typeface="times" panose="02020603050405020304" pitchFamily="18" charset="0"/>
            </a:endParaRPr>
          </a:p>
          <a:p>
            <a:pPr marL="342900" indent="-342900" eaLnBrk="0" fontAlgn="base" hangingPunct="0">
              <a:lnSpc>
                <a:spcPct val="100000"/>
              </a:lnSpc>
              <a:spcBef>
                <a:spcPct val="0"/>
              </a:spcBef>
              <a:spcAft>
                <a:spcPct val="0"/>
              </a:spcAft>
              <a:buClrTx/>
              <a:buSzTx/>
              <a:buFont typeface="+mj-lt"/>
              <a:buAutoNum type="arabicPeriod"/>
            </a:pPr>
            <a:r>
              <a:rPr lang="en-GB" sz="1400" dirty="0">
                <a:solidFill>
                  <a:srgbClr val="333333"/>
                </a:solidFill>
                <a:latin typeface="times" panose="02020603050405020304" pitchFamily="18" charset="0"/>
                <a:cs typeface="times" panose="02020603050405020304" pitchFamily="18" charset="0"/>
              </a:rPr>
              <a:t>Whether an object sinks or floats depends on its density. Everything is made of molecules. Molecules are tiny particles that can only be seen with a </a:t>
            </a:r>
            <a:r>
              <a:rPr lang="en-GB" sz="1400" dirty="0">
                <a:solidFill>
                  <a:srgbClr val="333333"/>
                </a:solidFill>
                <a:latin typeface="times" panose="02020603050405020304" pitchFamily="18" charset="0"/>
                <a:cs typeface="times" panose="02020603050405020304" pitchFamily="18" charset="0"/>
                <a:hlinkClick r:id="rId8" tooltip="Things You Can’t See: Microscopic Life">
                  <a:extLst>
                    <a:ext uri="{A12FA001-AC4F-418D-AE19-62706E023703}">
                      <ahyp:hlinkClr xmlns:ahyp="http://schemas.microsoft.com/office/drawing/2018/hyperlinkcolor" val="tx"/>
                    </a:ext>
                  </a:extLst>
                </a:hlinkClick>
              </a:rPr>
              <a:t>microscope</a:t>
            </a:r>
            <a:r>
              <a:rPr lang="en-GB" sz="1400" dirty="0">
                <a:solidFill>
                  <a:srgbClr val="333333"/>
                </a:solidFill>
                <a:latin typeface="times" panose="02020603050405020304" pitchFamily="18" charset="0"/>
                <a:cs typeface="times" panose="02020603050405020304" pitchFamily="18" charset="0"/>
              </a:rPr>
              <a:t>. Some objects have molecules that are packed closely together. Others have molecules that are packed more loosely. This is density. Objects with tightly packed molecules are denser and sink. A paper clip or a penny is dense. Objects with more loosely packed molecules are less dense and float. Wood, cork or sponges float.</a:t>
            </a:r>
            <a:endParaRPr lang="en-CA" sz="1400" dirty="0">
              <a:solidFill>
                <a:srgbClr val="333333"/>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0408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A43A-DBE5-7A43-FE22-1FDAD524CB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AE606A-73C0-8606-EC3E-ACE84752F380}"/>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57087ABA-9FF9-9A78-BA9B-2E46595CE257}"/>
              </a:ext>
            </a:extLst>
          </p:cNvPr>
          <p:cNvPicPr>
            <a:picLocks noChangeAspect="1"/>
          </p:cNvPicPr>
          <p:nvPr/>
        </p:nvPicPr>
        <p:blipFill rotWithShape="1">
          <a:blip r:embed="rId3"/>
          <a:srcRect t="10724" b="8349"/>
          <a:stretch/>
        </p:blipFill>
        <p:spPr>
          <a:xfrm>
            <a:off x="8626" y="0"/>
            <a:ext cx="9144000" cy="5143500"/>
          </a:xfrm>
          <a:prstGeom prst="rect">
            <a:avLst/>
          </a:prstGeom>
        </p:spPr>
      </p:pic>
    </p:spTree>
    <p:extLst>
      <p:ext uri="{BB962C8B-B14F-4D97-AF65-F5344CB8AC3E}">
        <p14:creationId xmlns:p14="http://schemas.microsoft.com/office/powerpoint/2010/main" val="1014958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1C60-C00C-0FE7-1A1B-2B24B5F8D9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691A41-2972-235B-CD4C-AC7D15C3E3E8}"/>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69E1F18D-1E4F-32C4-D664-DF499FBE5FF9}"/>
              </a:ext>
            </a:extLst>
          </p:cNvPr>
          <p:cNvPicPr>
            <a:picLocks noChangeAspect="1"/>
          </p:cNvPicPr>
          <p:nvPr/>
        </p:nvPicPr>
        <p:blipFill rotWithShape="1">
          <a:blip r:embed="rId2"/>
          <a:srcRect t="11005" b="11111"/>
          <a:stretch/>
        </p:blipFill>
        <p:spPr>
          <a:xfrm>
            <a:off x="0" y="0"/>
            <a:ext cx="9144000" cy="5143500"/>
          </a:xfrm>
          <a:prstGeom prst="rect">
            <a:avLst/>
          </a:prstGeom>
        </p:spPr>
      </p:pic>
    </p:spTree>
    <p:extLst>
      <p:ext uri="{BB962C8B-B14F-4D97-AF65-F5344CB8AC3E}">
        <p14:creationId xmlns:p14="http://schemas.microsoft.com/office/powerpoint/2010/main" val="123034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22366-CCBE-5E00-AF91-D1E77052B60E}"/>
              </a:ext>
            </a:extLst>
          </p:cNvPr>
          <p:cNvSpPr>
            <a:spLocks noGrp="1"/>
          </p:cNvSpPr>
          <p:nvPr>
            <p:ph type="ctrTitle"/>
          </p:nvPr>
        </p:nvSpPr>
        <p:spPr>
          <a:xfrm>
            <a:off x="152400" y="2229950"/>
            <a:ext cx="5396700" cy="1159800"/>
          </a:xfrm>
        </p:spPr>
        <p:txBody>
          <a:bodyPr/>
          <a:lstStyle/>
          <a:p>
            <a:r>
              <a:rPr lang="en-CA" sz="3600" dirty="0"/>
              <a:t>Planning Activities</a:t>
            </a:r>
            <a:endParaRPr lang="en-GB" sz="3600" dirty="0"/>
          </a:p>
        </p:txBody>
      </p:sp>
    </p:spTree>
    <p:extLst>
      <p:ext uri="{BB962C8B-B14F-4D97-AF65-F5344CB8AC3E}">
        <p14:creationId xmlns:p14="http://schemas.microsoft.com/office/powerpoint/2010/main" val="14686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0" dirty="0">
                <a:solidFill>
                  <a:schemeClr val="dk2"/>
                </a:solidFill>
                <a:latin typeface="Dosis ExtraLight"/>
                <a:sym typeface="Dosis ExtraLight"/>
              </a:rPr>
              <a:t>Readiness Activities</a:t>
            </a:r>
            <a:endParaRPr sz="3600" b="0" dirty="0">
              <a:solidFill>
                <a:schemeClr val="dk2"/>
              </a:solidFill>
              <a:latin typeface="Dosis ExtraLight"/>
              <a:sym typeface="Dosis ExtraLight"/>
            </a:endParaRPr>
          </a:p>
        </p:txBody>
      </p:sp>
      <p:sp>
        <p:nvSpPr>
          <p:cNvPr id="3" name="Subtitle 2">
            <a:extLst>
              <a:ext uri="{FF2B5EF4-FFF2-40B4-BE49-F238E27FC236}">
                <a16:creationId xmlns:a16="http://schemas.microsoft.com/office/drawing/2014/main" id="{292C9CB8-0D08-B144-5560-445C76207597}"/>
              </a:ext>
            </a:extLst>
          </p:cNvPr>
          <p:cNvSpPr>
            <a:spLocks noGrp="1"/>
          </p:cNvSpPr>
          <p:nvPr>
            <p:ph type="subTitle" idx="1"/>
          </p:nvPr>
        </p:nvSpPr>
        <p:spPr>
          <a:xfrm>
            <a:off x="2436600" y="2758175"/>
            <a:ext cx="4270800" cy="823500"/>
          </a:xfrm>
        </p:spPr>
        <p:txBody>
          <a:bodyPr/>
          <a:lstStyle/>
          <a:p>
            <a:r>
              <a:rPr lang="en-US" sz="1800" dirty="0">
                <a:solidFill>
                  <a:schemeClr val="dk2"/>
                </a:solidFill>
                <a:latin typeface="Dosis ExtraLight"/>
              </a:rPr>
              <a:t>Connecting the content to the learners and preparing them to engage with it</a:t>
            </a:r>
          </a:p>
        </p:txBody>
      </p:sp>
    </p:spTree>
    <p:extLst>
      <p:ext uri="{BB962C8B-B14F-4D97-AF65-F5344CB8AC3E}">
        <p14:creationId xmlns:p14="http://schemas.microsoft.com/office/powerpoint/2010/main" val="146274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0BF5-C338-5556-1D42-7D7FE1ACB5C1}"/>
              </a:ext>
            </a:extLst>
          </p:cNvPr>
          <p:cNvSpPr>
            <a:spLocks noGrp="1"/>
          </p:cNvSpPr>
          <p:nvPr>
            <p:ph type="title"/>
          </p:nvPr>
        </p:nvSpPr>
        <p:spPr>
          <a:xfrm>
            <a:off x="0" y="0"/>
            <a:ext cx="6761100" cy="857400"/>
          </a:xfrm>
        </p:spPr>
        <p:txBody>
          <a:bodyPr/>
          <a:lstStyle/>
          <a:p>
            <a:r>
              <a:rPr lang="en-US" dirty="0"/>
              <a:t>CLIL Defined</a:t>
            </a:r>
            <a:endParaRPr lang="en-GB" dirty="0"/>
          </a:p>
        </p:txBody>
      </p:sp>
      <p:sp>
        <p:nvSpPr>
          <p:cNvPr id="3" name="Content Placeholder 2">
            <a:extLst>
              <a:ext uri="{FF2B5EF4-FFF2-40B4-BE49-F238E27FC236}">
                <a16:creationId xmlns:a16="http://schemas.microsoft.com/office/drawing/2014/main" id="{E067CFFC-28C7-76CE-425F-31DE9EDCADD9}"/>
              </a:ext>
            </a:extLst>
          </p:cNvPr>
          <p:cNvSpPr>
            <a:spLocks noGrp="1"/>
          </p:cNvSpPr>
          <p:nvPr>
            <p:ph sz="half" idx="1"/>
          </p:nvPr>
        </p:nvSpPr>
        <p:spPr>
          <a:xfrm>
            <a:off x="1856967" y="1525581"/>
            <a:ext cx="6983099" cy="3326130"/>
          </a:xfrm>
        </p:spPr>
        <p:txBody>
          <a:bodyPr/>
          <a:lstStyle/>
          <a:p>
            <a:endParaRPr lang="en-US" dirty="0"/>
          </a:p>
          <a:p>
            <a:endParaRPr lang="en-GB" dirty="0">
              <a:latin typeface="times" panose="02020603050405020304" pitchFamily="18" charset="0"/>
              <a:cs typeface="times" panose="02020603050405020304" pitchFamily="18" charset="0"/>
            </a:endParaRPr>
          </a:p>
          <a:p>
            <a:pPr>
              <a:buClr>
                <a:schemeClr val="bg2"/>
              </a:buClr>
            </a:pPr>
            <a:r>
              <a:rPr lang="en-GB" sz="1800" dirty="0">
                <a:latin typeface="times" panose="02020603050405020304" pitchFamily="18" charset="0"/>
                <a:cs typeface="times" panose="02020603050405020304" pitchFamily="18" charset="0"/>
              </a:rPr>
              <a:t>CLIL refers to “</a:t>
            </a:r>
            <a:r>
              <a:rPr lang="en-GB" sz="1800" b="1" dirty="0">
                <a:solidFill>
                  <a:schemeClr val="accent2">
                    <a:lumMod val="75000"/>
                  </a:schemeClr>
                </a:solidFill>
                <a:latin typeface="times" panose="02020603050405020304" pitchFamily="18" charset="0"/>
                <a:cs typeface="times" panose="02020603050405020304" pitchFamily="18" charset="0"/>
              </a:rPr>
              <a:t>situations where subjects, or parts of subjects, are taught through a foreign language </a:t>
            </a:r>
            <a:r>
              <a:rPr lang="en-GB" sz="1800" dirty="0">
                <a:latin typeface="times" panose="02020603050405020304" pitchFamily="18" charset="0"/>
                <a:cs typeface="times" panose="02020603050405020304" pitchFamily="18" charset="0"/>
              </a:rPr>
              <a:t>with </a:t>
            </a:r>
            <a:r>
              <a:rPr lang="en-GB" sz="1800" b="1" i="1" u="sng" dirty="0">
                <a:solidFill>
                  <a:schemeClr val="bg1">
                    <a:lumMod val="50000"/>
                  </a:schemeClr>
                </a:solidFill>
                <a:latin typeface="times" panose="02020603050405020304" pitchFamily="18" charset="0"/>
                <a:cs typeface="times" panose="02020603050405020304" pitchFamily="18" charset="0"/>
              </a:rPr>
              <a:t>dual-focused aim</a:t>
            </a:r>
            <a:r>
              <a:rPr lang="en-GB" sz="1800" b="1" dirty="0">
                <a:solidFill>
                  <a:schemeClr val="bg1">
                    <a:lumMod val="50000"/>
                  </a:schemeClr>
                </a:solidFill>
                <a:latin typeface="times" panose="02020603050405020304" pitchFamily="18" charset="0"/>
                <a:cs typeface="times" panose="02020603050405020304" pitchFamily="18" charset="0"/>
              </a:rPr>
              <a:t>s</a:t>
            </a:r>
            <a:r>
              <a:rPr lang="en-GB" sz="1800" dirty="0">
                <a:latin typeface="times" panose="02020603050405020304" pitchFamily="18" charset="0"/>
                <a:cs typeface="times" panose="02020603050405020304" pitchFamily="18" charset="0"/>
              </a:rPr>
              <a:t>, namely </a:t>
            </a:r>
            <a:r>
              <a:rPr lang="en-GB" sz="1800" b="1" u="sng" dirty="0">
                <a:solidFill>
                  <a:srgbClr val="00B050"/>
                </a:solidFill>
                <a:latin typeface="times" panose="02020603050405020304" pitchFamily="18" charset="0"/>
                <a:cs typeface="times" panose="02020603050405020304" pitchFamily="18" charset="0"/>
              </a:rPr>
              <a:t>the learning of content </a:t>
            </a:r>
            <a:r>
              <a:rPr lang="en-GB" sz="1800" b="1" dirty="0">
                <a:solidFill>
                  <a:srgbClr val="00B050"/>
                </a:solidFill>
                <a:latin typeface="times" panose="02020603050405020304" pitchFamily="18" charset="0"/>
                <a:cs typeface="times" panose="02020603050405020304" pitchFamily="18" charset="0"/>
              </a:rPr>
              <a:t>and </a:t>
            </a:r>
            <a:r>
              <a:rPr lang="en-GB" sz="1800" b="1" u="sng" dirty="0">
                <a:solidFill>
                  <a:srgbClr val="00B050"/>
                </a:solidFill>
                <a:latin typeface="times" panose="02020603050405020304" pitchFamily="18" charset="0"/>
                <a:cs typeface="times" panose="02020603050405020304" pitchFamily="18" charset="0"/>
              </a:rPr>
              <a:t>the simultaneous learning of a foreign language”</a:t>
            </a:r>
            <a:r>
              <a:rPr lang="en-GB" sz="1800" b="1" dirty="0">
                <a:solidFill>
                  <a:srgbClr val="00B050"/>
                </a:solidFill>
                <a:latin typeface="times" panose="02020603050405020304" pitchFamily="18" charset="0"/>
                <a:cs typeface="times" panose="02020603050405020304" pitchFamily="18" charset="0"/>
              </a:rPr>
              <a:t> </a:t>
            </a:r>
            <a:r>
              <a:rPr lang="en-GB" sz="1800" dirty="0">
                <a:latin typeface="times" panose="02020603050405020304" pitchFamily="18" charset="0"/>
                <a:cs typeface="times" panose="02020603050405020304" pitchFamily="18" charset="0"/>
              </a:rPr>
              <a:t>(Marsh, 1994, p. 2).</a:t>
            </a:r>
          </a:p>
          <a:p>
            <a:endParaRPr lang="en-GB" sz="1800" dirty="0">
              <a:latin typeface="times" panose="02020603050405020304" pitchFamily="18" charset="0"/>
              <a:cs typeface="times" panose="02020603050405020304" pitchFamily="18" charset="0"/>
            </a:endParaRPr>
          </a:p>
        </p:txBody>
      </p:sp>
      <p:pic>
        <p:nvPicPr>
          <p:cNvPr id="7" name="Picture 6">
            <a:extLst>
              <a:ext uri="{FF2B5EF4-FFF2-40B4-BE49-F238E27FC236}">
                <a16:creationId xmlns:a16="http://schemas.microsoft.com/office/drawing/2014/main" id="{8C482394-2CCB-7901-0598-3D3FF4167921}"/>
              </a:ext>
            </a:extLst>
          </p:cNvPr>
          <p:cNvPicPr>
            <a:picLocks noChangeAspect="1"/>
          </p:cNvPicPr>
          <p:nvPr/>
        </p:nvPicPr>
        <p:blipFill rotWithShape="1">
          <a:blip r:embed="rId3"/>
          <a:srcRect l="44015" r="11161" b="22155"/>
          <a:stretch/>
        </p:blipFill>
        <p:spPr>
          <a:xfrm>
            <a:off x="413813" y="1965902"/>
            <a:ext cx="1443154" cy="1409804"/>
          </a:xfrm>
          <a:prstGeom prst="ellipse">
            <a:avLst/>
          </a:prstGeom>
        </p:spPr>
      </p:pic>
      <p:sp>
        <p:nvSpPr>
          <p:cNvPr id="5" name="TextBox 4">
            <a:extLst>
              <a:ext uri="{FF2B5EF4-FFF2-40B4-BE49-F238E27FC236}">
                <a16:creationId xmlns:a16="http://schemas.microsoft.com/office/drawing/2014/main" id="{927BAA8C-F2BA-CB0F-36DA-36B50689754B}"/>
              </a:ext>
            </a:extLst>
          </p:cNvPr>
          <p:cNvSpPr txBox="1"/>
          <p:nvPr/>
        </p:nvSpPr>
        <p:spPr>
          <a:xfrm>
            <a:off x="7700846" y="4851711"/>
            <a:ext cx="1443154" cy="246221"/>
          </a:xfrm>
          <a:prstGeom prst="rect">
            <a:avLst/>
          </a:prstGeom>
          <a:noFill/>
        </p:spPr>
        <p:txBody>
          <a:bodyPr wrap="square">
            <a:spAutoFit/>
          </a:bodyPr>
          <a:lstStyle/>
          <a:p>
            <a:endParaRPr lang="en-GB"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9507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FB5A14-CBA6-C636-4F4C-F187E5976EDC}"/>
              </a:ext>
            </a:extLst>
          </p:cNvPr>
          <p:cNvSpPr>
            <a:spLocks noGrp="1"/>
          </p:cNvSpPr>
          <p:nvPr>
            <p:ph type="body" idx="1"/>
          </p:nvPr>
        </p:nvSpPr>
        <p:spPr>
          <a:xfrm>
            <a:off x="294106" y="1225011"/>
            <a:ext cx="7196975" cy="2363278"/>
          </a:xfrm>
        </p:spPr>
        <p:txBody>
          <a:bodyPr/>
          <a:lstStyle/>
          <a:p>
            <a:pPr>
              <a:buClr>
                <a:schemeClr val="tx1">
                  <a:lumMod val="75000"/>
                  <a:lumOff val="25000"/>
                </a:schemeClr>
              </a:buClr>
            </a:pPr>
            <a:r>
              <a:rPr lang="en-US" sz="1400" b="1" dirty="0">
                <a:latin typeface="times" panose="02020603050405020304" pitchFamily="18" charset="0"/>
                <a:cs typeface="times" panose="02020603050405020304" pitchFamily="18" charset="0"/>
              </a:rPr>
              <a:t>Class discussion </a:t>
            </a:r>
            <a:r>
              <a:rPr lang="en-US" sz="1400" dirty="0">
                <a:latin typeface="times" panose="02020603050405020304" pitchFamily="18" charset="0"/>
                <a:cs typeface="times" panose="02020603050405020304" pitchFamily="18" charset="0"/>
              </a:rPr>
              <a:t>eliciting students’ experiences in relation to the topic  (Have you ever?).</a:t>
            </a:r>
          </a:p>
          <a:p>
            <a:pPr lvl="1">
              <a:buClr>
                <a:schemeClr val="tx1">
                  <a:lumMod val="75000"/>
                  <a:lumOff val="25000"/>
                </a:schemeClr>
              </a:buClr>
            </a:pPr>
            <a:r>
              <a:rPr lang="en-US" sz="1400" dirty="0">
                <a:latin typeface="times" panose="02020603050405020304" pitchFamily="18" charset="0"/>
                <a:cs typeface="times" panose="02020603050405020304" pitchFamily="18" charset="0"/>
              </a:rPr>
              <a:t>Teacher writes questions or statements on the board and asks students to discuss what they think. </a:t>
            </a:r>
          </a:p>
          <a:p>
            <a:pPr>
              <a:buClr>
                <a:schemeClr val="tx1">
                  <a:lumMod val="75000"/>
                  <a:lumOff val="25000"/>
                </a:schemeClr>
              </a:buClr>
            </a:pPr>
            <a:r>
              <a:rPr lang="en-US" sz="1400" dirty="0">
                <a:latin typeface="times" panose="02020603050405020304" pitchFamily="18" charset="0"/>
                <a:cs typeface="times" panose="02020603050405020304" pitchFamily="18" charset="0"/>
              </a:rPr>
              <a:t>Teacher shows </a:t>
            </a:r>
            <a:r>
              <a:rPr lang="en-US" sz="1400" b="1" dirty="0">
                <a:latin typeface="times" panose="02020603050405020304" pitchFamily="18" charset="0"/>
                <a:cs typeface="times" panose="02020603050405020304" pitchFamily="18" charset="0"/>
              </a:rPr>
              <a:t>pictures or video clips </a:t>
            </a:r>
            <a:r>
              <a:rPr lang="en-US" sz="1400" dirty="0">
                <a:latin typeface="times" panose="02020603050405020304" pitchFamily="18" charset="0"/>
                <a:cs typeface="times" panose="02020603050405020304" pitchFamily="18" charset="0"/>
              </a:rPr>
              <a:t>and discusses the topic with students in order to connect it to them and their experiences. </a:t>
            </a:r>
          </a:p>
          <a:p>
            <a:pPr>
              <a:buClr>
                <a:schemeClr val="tx1">
                  <a:lumMod val="75000"/>
                  <a:lumOff val="25000"/>
                </a:schemeClr>
              </a:buClr>
            </a:pPr>
            <a:r>
              <a:rPr lang="en-US" sz="1400" b="1" dirty="0">
                <a:latin typeface="times" panose="02020603050405020304" pitchFamily="18" charset="0"/>
                <a:cs typeface="times" panose="02020603050405020304" pitchFamily="18" charset="0"/>
              </a:rPr>
              <a:t>KWL</a:t>
            </a:r>
            <a:r>
              <a:rPr lang="en-US" sz="1400" dirty="0">
                <a:latin typeface="times" panose="02020603050405020304" pitchFamily="18" charset="0"/>
                <a:cs typeface="times" panose="02020603050405020304" pitchFamily="18" charset="0"/>
              </a:rPr>
              <a:t> – Know, Want to Know, (at the end of the lesson fill out what they learned).</a:t>
            </a:r>
          </a:p>
          <a:p>
            <a:pPr>
              <a:buClr>
                <a:schemeClr val="tx1">
                  <a:lumMod val="75000"/>
                  <a:lumOff val="25000"/>
                </a:schemeClr>
              </a:buClr>
            </a:pPr>
            <a:r>
              <a:rPr lang="en-US" sz="1400" b="1" dirty="0">
                <a:latin typeface="times" panose="02020603050405020304" pitchFamily="18" charset="0"/>
                <a:cs typeface="times" panose="02020603050405020304" pitchFamily="18" charset="0"/>
              </a:rPr>
              <a:t>Quiz</a:t>
            </a:r>
            <a:r>
              <a:rPr lang="en-US" sz="1400" dirty="0">
                <a:latin typeface="times" panose="02020603050405020304" pitchFamily="18" charset="0"/>
                <a:cs typeface="times" panose="02020603050405020304" pitchFamily="18" charset="0"/>
              </a:rPr>
              <a:t> connected to the topic (to activate/check students’ background knowledge).</a:t>
            </a:r>
          </a:p>
          <a:p>
            <a:pPr>
              <a:buClr>
                <a:schemeClr val="tx1">
                  <a:lumMod val="75000"/>
                  <a:lumOff val="25000"/>
                </a:schemeClr>
              </a:buClr>
            </a:pPr>
            <a:r>
              <a:rPr lang="en-US" sz="1400" b="1" dirty="0">
                <a:latin typeface="times" panose="02020603050405020304" pitchFamily="18" charset="0"/>
                <a:cs typeface="times" panose="02020603050405020304" pitchFamily="18" charset="0"/>
              </a:rPr>
              <a:t>Mind mapping </a:t>
            </a:r>
            <a:r>
              <a:rPr lang="en-US" sz="1400" dirty="0">
                <a:latin typeface="times" panose="02020603050405020304" pitchFamily="18" charset="0"/>
                <a:cs typeface="times" panose="02020603050405020304" pitchFamily="18" charset="0"/>
              </a:rPr>
              <a:t>– what they know about the topic.</a:t>
            </a:r>
          </a:p>
          <a:p>
            <a:pPr>
              <a:buClr>
                <a:schemeClr val="tx1">
                  <a:lumMod val="75000"/>
                  <a:lumOff val="25000"/>
                </a:schemeClr>
              </a:buClr>
            </a:pPr>
            <a:r>
              <a:rPr lang="en-US" sz="1400" b="1" dirty="0">
                <a:latin typeface="times" panose="02020603050405020304" pitchFamily="18" charset="0"/>
                <a:cs typeface="times" panose="02020603050405020304" pitchFamily="18" charset="0"/>
              </a:rPr>
              <a:t>Prediction</a:t>
            </a:r>
            <a:r>
              <a:rPr lang="en-US" sz="1400" dirty="0">
                <a:latin typeface="times" panose="02020603050405020304" pitchFamily="18" charset="0"/>
                <a:cs typeface="times" panose="02020603050405020304" pitchFamily="18" charset="0"/>
              </a:rPr>
              <a:t> activities.</a:t>
            </a:r>
          </a:p>
          <a:p>
            <a:pPr lvl="1">
              <a:buClr>
                <a:schemeClr val="tx1">
                  <a:lumMod val="75000"/>
                  <a:lumOff val="25000"/>
                </a:schemeClr>
              </a:buClr>
            </a:pPr>
            <a:r>
              <a:rPr lang="en-US" sz="1400" dirty="0">
                <a:latin typeface="times" panose="02020603050405020304" pitchFamily="18" charset="0"/>
                <a:cs typeface="times" panose="02020603050405020304" pitchFamily="18" charset="0"/>
              </a:rPr>
              <a:t>True or false</a:t>
            </a:r>
          </a:p>
          <a:p>
            <a:pPr lvl="1">
              <a:buClr>
                <a:schemeClr val="tx1">
                  <a:lumMod val="75000"/>
                  <a:lumOff val="25000"/>
                </a:schemeClr>
              </a:buClr>
            </a:pPr>
            <a:r>
              <a:rPr lang="en-US" sz="1400" dirty="0">
                <a:latin typeface="times" panose="02020603050405020304" pitchFamily="18" charset="0"/>
                <a:cs typeface="times" panose="02020603050405020304" pitchFamily="18" charset="0"/>
              </a:rPr>
              <a:t>What will happen</a:t>
            </a:r>
          </a:p>
          <a:p>
            <a:pPr lvl="1">
              <a:buClr>
                <a:schemeClr val="tx1">
                  <a:lumMod val="75000"/>
                  <a:lumOff val="25000"/>
                </a:schemeClr>
              </a:buClr>
            </a:pPr>
            <a:r>
              <a:rPr lang="en-US" sz="1400" dirty="0">
                <a:latin typeface="times" panose="02020603050405020304" pitchFamily="18" charset="0"/>
                <a:cs typeface="times" panose="02020603050405020304" pitchFamily="18" charset="0"/>
              </a:rPr>
              <a:t>Which is correct/ incorrect</a:t>
            </a:r>
          </a:p>
          <a:p>
            <a:pPr marL="76200" indent="0">
              <a:buClr>
                <a:schemeClr val="tx1">
                  <a:lumMod val="75000"/>
                  <a:lumOff val="25000"/>
                </a:schemeClr>
              </a:buClr>
              <a:buNone/>
            </a:pPr>
            <a:endParaRPr lang="en-US" sz="1800" dirty="0">
              <a:latin typeface="times" panose="02020603050405020304" pitchFamily="18" charset="0"/>
              <a:cs typeface="times" panose="02020603050405020304" pitchFamily="18" charset="0"/>
            </a:endParaRPr>
          </a:p>
        </p:txBody>
      </p:sp>
      <p:sp>
        <p:nvSpPr>
          <p:cNvPr id="3" name="Title 1">
            <a:extLst>
              <a:ext uri="{FF2B5EF4-FFF2-40B4-BE49-F238E27FC236}">
                <a16:creationId xmlns:a16="http://schemas.microsoft.com/office/drawing/2014/main" id="{AC79AB69-CF5E-1795-6F7F-60E8A7E9CE71}"/>
              </a:ext>
            </a:extLst>
          </p:cNvPr>
          <p:cNvSpPr>
            <a:spLocks noGrp="1"/>
          </p:cNvSpPr>
          <p:nvPr>
            <p:ph type="title"/>
          </p:nvPr>
        </p:nvSpPr>
        <p:spPr>
          <a:xfrm>
            <a:off x="200715" y="152250"/>
            <a:ext cx="6761100" cy="857400"/>
          </a:xfrm>
        </p:spPr>
        <p:txBody>
          <a:bodyPr/>
          <a:lstStyle/>
          <a:p>
            <a:r>
              <a:rPr lang="en-US" dirty="0"/>
              <a:t>Readiness Activities</a:t>
            </a:r>
            <a:endParaRPr lang="en-GB" dirty="0"/>
          </a:p>
        </p:txBody>
      </p:sp>
    </p:spTree>
    <p:extLst>
      <p:ext uri="{BB962C8B-B14F-4D97-AF65-F5344CB8AC3E}">
        <p14:creationId xmlns:p14="http://schemas.microsoft.com/office/powerpoint/2010/main" val="3970283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9DC7-CF35-03F9-AA56-FFCDB9AA33C2}"/>
              </a:ext>
            </a:extLst>
          </p:cNvPr>
          <p:cNvSpPr>
            <a:spLocks noGrp="1"/>
          </p:cNvSpPr>
          <p:nvPr>
            <p:ph type="title"/>
          </p:nvPr>
        </p:nvSpPr>
        <p:spPr>
          <a:xfrm>
            <a:off x="-77638" y="192437"/>
            <a:ext cx="8729932" cy="857400"/>
          </a:xfrm>
        </p:spPr>
        <p:txBody>
          <a:bodyPr/>
          <a:lstStyle/>
          <a:p>
            <a:pPr algn="ctr"/>
            <a:r>
              <a:rPr lang="en-US" dirty="0"/>
              <a:t>Language </a:t>
            </a:r>
            <a:r>
              <a:rPr lang="en-US" i="1" dirty="0"/>
              <a:t>of</a:t>
            </a:r>
            <a:r>
              <a:rPr lang="en-US" dirty="0"/>
              <a:t> Learning </a:t>
            </a:r>
            <a:br>
              <a:rPr lang="en-US" dirty="0"/>
            </a:br>
            <a:r>
              <a:rPr lang="en-US" sz="1400" dirty="0"/>
              <a:t>required to comprehend the lesson content</a:t>
            </a:r>
            <a:endParaRPr lang="en-GB" sz="1400" dirty="0"/>
          </a:p>
        </p:txBody>
      </p:sp>
      <p:sp>
        <p:nvSpPr>
          <p:cNvPr id="4" name="Text Placeholder 1">
            <a:extLst>
              <a:ext uri="{FF2B5EF4-FFF2-40B4-BE49-F238E27FC236}">
                <a16:creationId xmlns:a16="http://schemas.microsoft.com/office/drawing/2014/main" id="{37D6B4D7-C008-F8BB-45EF-620799E5639F}"/>
              </a:ext>
            </a:extLst>
          </p:cNvPr>
          <p:cNvSpPr txBox="1">
            <a:spLocks/>
          </p:cNvSpPr>
          <p:nvPr/>
        </p:nvSpPr>
        <p:spPr>
          <a:xfrm>
            <a:off x="410803" y="1803276"/>
            <a:ext cx="7196975" cy="17594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1pPr>
            <a:lvl2pPr marL="914400" marR="0" lvl="1" indent="-381000" algn="l" rtl="0">
              <a:lnSpc>
                <a:spcPct val="100000"/>
              </a:lnSpc>
              <a:spcBef>
                <a:spcPts val="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2pPr>
            <a:lvl3pPr marL="1371600" marR="0" lvl="2" indent="-381000" algn="l" rtl="0">
              <a:lnSpc>
                <a:spcPct val="100000"/>
              </a:lnSpc>
              <a:spcBef>
                <a:spcPts val="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3pPr>
            <a:lvl4pPr marL="1828800" marR="0" lvl="3"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4pPr>
            <a:lvl5pPr marL="2286000" marR="0" lvl="4"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5pPr>
            <a:lvl6pPr marL="2743200" marR="0" lvl="5"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6pPr>
            <a:lvl7pPr marL="3200400" marR="0" lvl="6"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7pPr>
            <a:lvl8pPr marL="3657600" marR="0" lvl="7"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8pPr>
            <a:lvl9pPr marL="4114800" marR="0" lvl="8"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9pPr>
          </a:lstStyle>
          <a:p>
            <a:pPr>
              <a:buClr>
                <a:schemeClr val="tx1">
                  <a:lumMod val="75000"/>
                  <a:lumOff val="25000"/>
                </a:schemeClr>
              </a:buClr>
            </a:pPr>
            <a:r>
              <a:rPr lang="en-US" sz="1800" dirty="0">
                <a:latin typeface="times" panose="02020603050405020304" pitchFamily="18" charset="0"/>
                <a:cs typeface="times" panose="02020603050405020304" pitchFamily="18" charset="0"/>
              </a:rPr>
              <a:t>Pre-teach language </a:t>
            </a:r>
            <a:r>
              <a:rPr lang="en-US" sz="1800" i="1" dirty="0">
                <a:latin typeface="times" panose="02020603050405020304" pitchFamily="18" charset="0"/>
                <a:cs typeface="times" panose="02020603050405020304" pitchFamily="18" charset="0"/>
              </a:rPr>
              <a:t>of </a:t>
            </a:r>
            <a:r>
              <a:rPr lang="en-US" sz="1800" dirty="0">
                <a:latin typeface="times" panose="02020603050405020304" pitchFamily="18" charset="0"/>
                <a:cs typeface="times" panose="02020603050405020304" pitchFamily="18" charset="0"/>
              </a:rPr>
              <a:t>learning (lexis, lexical chunks, grammar structures).</a:t>
            </a:r>
          </a:p>
          <a:p>
            <a:pPr>
              <a:buClr>
                <a:schemeClr val="tx1">
                  <a:lumMod val="75000"/>
                  <a:lumOff val="25000"/>
                </a:schemeClr>
              </a:buClr>
            </a:pPr>
            <a:endParaRPr lang="en-US" sz="600" dirty="0">
              <a:latin typeface="times" panose="02020603050405020304" pitchFamily="18" charset="0"/>
              <a:cs typeface="times" panose="02020603050405020304" pitchFamily="18" charset="0"/>
            </a:endParaRPr>
          </a:p>
          <a:p>
            <a:pPr>
              <a:buClr>
                <a:schemeClr val="tx1">
                  <a:lumMod val="75000"/>
                  <a:lumOff val="25000"/>
                </a:schemeClr>
              </a:buClr>
            </a:pPr>
            <a:r>
              <a:rPr lang="en-US" sz="1800" dirty="0">
                <a:latin typeface="times" panose="02020603050405020304" pitchFamily="18" charset="0"/>
                <a:cs typeface="times" panose="02020603050405020304" pitchFamily="18" charset="0"/>
              </a:rPr>
              <a:t>Check comprehension of language </a:t>
            </a:r>
            <a:r>
              <a:rPr lang="en-US" sz="1800" i="1" dirty="0">
                <a:latin typeface="times" panose="02020603050405020304" pitchFamily="18" charset="0"/>
                <a:cs typeface="times" panose="02020603050405020304" pitchFamily="18" charset="0"/>
              </a:rPr>
              <a:t>of</a:t>
            </a:r>
            <a:r>
              <a:rPr lang="en-US" sz="1800" dirty="0">
                <a:latin typeface="times" panose="02020603050405020304" pitchFamily="18" charset="0"/>
                <a:cs typeface="times" panose="02020603050405020304" pitchFamily="18" charset="0"/>
              </a:rPr>
              <a:t> learning.</a:t>
            </a:r>
          </a:p>
          <a:p>
            <a:pPr marL="76200" indent="0">
              <a:buClr>
                <a:schemeClr val="tx1">
                  <a:lumMod val="75000"/>
                  <a:lumOff val="25000"/>
                </a:schemeClr>
              </a:buClr>
              <a:buNone/>
            </a:pPr>
            <a:endParaRPr 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72737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9DC7-CF35-03F9-AA56-FFCDB9AA33C2}"/>
              </a:ext>
            </a:extLst>
          </p:cNvPr>
          <p:cNvSpPr>
            <a:spLocks noGrp="1"/>
          </p:cNvSpPr>
          <p:nvPr>
            <p:ph type="title"/>
          </p:nvPr>
        </p:nvSpPr>
        <p:spPr>
          <a:xfrm>
            <a:off x="77637" y="173278"/>
            <a:ext cx="8126083" cy="857400"/>
          </a:xfrm>
        </p:spPr>
        <p:txBody>
          <a:bodyPr/>
          <a:lstStyle/>
          <a:p>
            <a:pPr algn="ctr"/>
            <a:r>
              <a:rPr lang="en-US" dirty="0"/>
              <a:t>Language </a:t>
            </a:r>
            <a:r>
              <a:rPr lang="en-US" i="1" dirty="0"/>
              <a:t>for</a:t>
            </a:r>
            <a:r>
              <a:rPr lang="en-US" dirty="0"/>
              <a:t> Learning </a:t>
            </a:r>
            <a:br>
              <a:rPr lang="en-US" dirty="0"/>
            </a:br>
            <a:r>
              <a:rPr lang="en-US" sz="1400" dirty="0"/>
              <a:t>helpful for communication during interactive activities</a:t>
            </a:r>
            <a:endParaRPr lang="en-GB" sz="1400" dirty="0"/>
          </a:p>
        </p:txBody>
      </p:sp>
      <p:sp>
        <p:nvSpPr>
          <p:cNvPr id="4" name="Text Placeholder 1">
            <a:extLst>
              <a:ext uri="{FF2B5EF4-FFF2-40B4-BE49-F238E27FC236}">
                <a16:creationId xmlns:a16="http://schemas.microsoft.com/office/drawing/2014/main" id="{37D6B4D7-C008-F8BB-45EF-620799E5639F}"/>
              </a:ext>
            </a:extLst>
          </p:cNvPr>
          <p:cNvSpPr txBox="1">
            <a:spLocks/>
          </p:cNvSpPr>
          <p:nvPr/>
        </p:nvSpPr>
        <p:spPr>
          <a:xfrm>
            <a:off x="428056" y="1302948"/>
            <a:ext cx="7196975" cy="298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1pPr>
            <a:lvl2pPr marL="914400" marR="0" lvl="1" indent="-381000" algn="l" rtl="0">
              <a:lnSpc>
                <a:spcPct val="100000"/>
              </a:lnSpc>
              <a:spcBef>
                <a:spcPts val="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2pPr>
            <a:lvl3pPr marL="1371600" marR="0" lvl="2" indent="-381000" algn="l" rtl="0">
              <a:lnSpc>
                <a:spcPct val="100000"/>
              </a:lnSpc>
              <a:spcBef>
                <a:spcPts val="0"/>
              </a:spcBef>
              <a:spcAft>
                <a:spcPts val="0"/>
              </a:spcAft>
              <a:buClr>
                <a:schemeClr val="accent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3pPr>
            <a:lvl4pPr marL="1828800" marR="0" lvl="3"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4pPr>
            <a:lvl5pPr marL="2286000" marR="0" lvl="4"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5pPr>
            <a:lvl6pPr marL="2743200" marR="0" lvl="5"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6pPr>
            <a:lvl7pPr marL="3200400" marR="0" lvl="6"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7pPr>
            <a:lvl8pPr marL="3657600" marR="0" lvl="7"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8pPr>
            <a:lvl9pPr marL="4114800" marR="0" lvl="8" indent="-381000" algn="l" rtl="0">
              <a:lnSpc>
                <a:spcPct val="100000"/>
              </a:lnSpc>
              <a:spcBef>
                <a:spcPts val="0"/>
              </a:spcBef>
              <a:spcAft>
                <a:spcPts val="0"/>
              </a:spcAft>
              <a:buClr>
                <a:schemeClr val="dk1"/>
              </a:buClr>
              <a:buSzPts val="2400"/>
              <a:buFont typeface="Titillium Web Light"/>
              <a:buChar char="■"/>
              <a:defRPr sz="2400" b="0" i="0" u="none" strike="noStrike" cap="none">
                <a:solidFill>
                  <a:schemeClr val="dk1"/>
                </a:solidFill>
                <a:latin typeface="Titillium Web Light"/>
                <a:ea typeface="Titillium Web Light"/>
                <a:cs typeface="Titillium Web Light"/>
                <a:sym typeface="Titillium Web Light"/>
              </a:defRPr>
            </a:lvl9pPr>
          </a:lstStyle>
          <a:p>
            <a:pPr>
              <a:buClr>
                <a:schemeClr val="tx1">
                  <a:lumMod val="75000"/>
                  <a:lumOff val="25000"/>
                </a:schemeClr>
              </a:buClr>
            </a:pPr>
            <a:r>
              <a:rPr lang="en-US" sz="1800" dirty="0">
                <a:latin typeface="times" panose="02020603050405020304" pitchFamily="18" charset="0"/>
                <a:cs typeface="times" panose="02020603050405020304" pitchFamily="18" charset="0"/>
              </a:rPr>
              <a:t>Before interactive activities provide students with language </a:t>
            </a:r>
            <a:r>
              <a:rPr lang="en-US" sz="1800" i="1" dirty="0">
                <a:latin typeface="times" panose="02020603050405020304" pitchFamily="18" charset="0"/>
                <a:cs typeface="times" panose="02020603050405020304" pitchFamily="18" charset="0"/>
              </a:rPr>
              <a:t>for </a:t>
            </a:r>
            <a:r>
              <a:rPr lang="en-US" sz="1800" dirty="0">
                <a:latin typeface="times" panose="02020603050405020304" pitchFamily="18" charset="0"/>
                <a:cs typeface="times" panose="02020603050405020304" pitchFamily="18" charset="0"/>
              </a:rPr>
              <a:t>learning.</a:t>
            </a:r>
          </a:p>
          <a:p>
            <a:pPr>
              <a:buClr>
                <a:schemeClr val="tx1">
                  <a:lumMod val="75000"/>
                  <a:lumOff val="25000"/>
                </a:schemeClr>
              </a:buClr>
            </a:pPr>
            <a:endParaRPr lang="en-US" sz="1800" dirty="0">
              <a:latin typeface="times" panose="02020603050405020304" pitchFamily="18" charset="0"/>
              <a:cs typeface="times" panose="02020603050405020304" pitchFamily="18" charset="0"/>
            </a:endParaRPr>
          </a:p>
          <a:p>
            <a:pPr lvl="1">
              <a:buClr>
                <a:schemeClr val="tx1">
                  <a:lumMod val="75000"/>
                  <a:lumOff val="25000"/>
                </a:schemeClr>
              </a:buClr>
            </a:pPr>
            <a:r>
              <a:rPr lang="en-US" sz="1800" dirty="0">
                <a:latin typeface="times" panose="02020603050405020304" pitchFamily="18" charset="0"/>
                <a:cs typeface="times" panose="02020603050405020304" pitchFamily="18" charset="0"/>
              </a:rPr>
              <a:t>Spoken/ written phrases depending on how students are interacting.</a:t>
            </a:r>
          </a:p>
          <a:p>
            <a:pPr lvl="1">
              <a:buClr>
                <a:schemeClr val="tx1">
                  <a:lumMod val="75000"/>
                  <a:lumOff val="25000"/>
                </a:schemeClr>
              </a:buClr>
            </a:pPr>
            <a:r>
              <a:rPr lang="en-US" sz="1800" dirty="0">
                <a:latin typeface="times" panose="02020603050405020304" pitchFamily="18" charset="0"/>
                <a:cs typeface="times" panose="02020603050405020304" pitchFamily="18" charset="0"/>
              </a:rPr>
              <a:t>Go over each phrase, the meaning, when to use it, and model the pronunciation. </a:t>
            </a:r>
          </a:p>
          <a:p>
            <a:pPr>
              <a:buClr>
                <a:schemeClr val="tx1">
                  <a:lumMod val="75000"/>
                  <a:lumOff val="25000"/>
                </a:schemeClr>
              </a:buClr>
            </a:pPr>
            <a:endParaRPr 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87883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p:nvPr>
        </p:nvSpPr>
        <p:spPr>
          <a:xfrm>
            <a:off x="1050750" y="1682475"/>
            <a:ext cx="7042500" cy="12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0" dirty="0">
                <a:solidFill>
                  <a:schemeClr val="dk2"/>
                </a:solidFill>
                <a:latin typeface="Dosis ExtraLight"/>
                <a:sym typeface="Dosis ExtraLight"/>
              </a:rPr>
              <a:t>Reading &amp; Listening Activities</a:t>
            </a:r>
            <a:endParaRPr sz="3600" b="0" dirty="0">
              <a:solidFill>
                <a:schemeClr val="dk2"/>
              </a:solidFill>
              <a:latin typeface="Dosis ExtraLight"/>
              <a:sym typeface="Dosis ExtraLight"/>
            </a:endParaRPr>
          </a:p>
        </p:txBody>
      </p:sp>
      <p:sp>
        <p:nvSpPr>
          <p:cNvPr id="2" name="Subtitle 2">
            <a:extLst>
              <a:ext uri="{FF2B5EF4-FFF2-40B4-BE49-F238E27FC236}">
                <a16:creationId xmlns:a16="http://schemas.microsoft.com/office/drawing/2014/main" id="{1144FBE8-EDC4-E6E2-ECB6-1C83740D504D}"/>
              </a:ext>
            </a:extLst>
          </p:cNvPr>
          <p:cNvSpPr txBox="1">
            <a:spLocks/>
          </p:cNvSpPr>
          <p:nvPr/>
        </p:nvSpPr>
        <p:spPr>
          <a:xfrm>
            <a:off x="1785037" y="2647037"/>
            <a:ext cx="5573925" cy="823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accent1"/>
              </a:buClr>
              <a:buSzPts val="2800"/>
              <a:buFont typeface="Titillium Web Light"/>
              <a:buNone/>
              <a:defRPr sz="2400" b="0" i="0" u="none" strike="noStrike" cap="none">
                <a:solidFill>
                  <a:schemeClr val="dk1"/>
                </a:solidFill>
                <a:latin typeface="Titillium Web Light"/>
                <a:ea typeface="Titillium Web Light"/>
                <a:cs typeface="Titillium Web Light"/>
                <a:sym typeface="Titillium Web Light"/>
              </a:defRPr>
            </a:lvl1pPr>
            <a:lvl2pPr marL="914400" marR="0" lvl="1" indent="-381000" algn="ctr" rtl="0">
              <a:lnSpc>
                <a:spcPct val="100000"/>
              </a:lnSpc>
              <a:spcBef>
                <a:spcPts val="0"/>
              </a:spcBef>
              <a:spcAft>
                <a:spcPts val="0"/>
              </a:spcAft>
              <a:buClr>
                <a:schemeClr val="accent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2pPr>
            <a:lvl3pPr marL="1371600" marR="0" lvl="2" indent="-381000" algn="ctr" rtl="0">
              <a:lnSpc>
                <a:spcPct val="100000"/>
              </a:lnSpc>
              <a:spcBef>
                <a:spcPts val="0"/>
              </a:spcBef>
              <a:spcAft>
                <a:spcPts val="0"/>
              </a:spcAft>
              <a:buClr>
                <a:schemeClr val="accent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3pPr>
            <a:lvl4pPr marL="1828800" marR="0" lvl="3"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4pPr>
            <a:lvl5pPr marL="2286000" marR="0" lvl="4"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5pPr>
            <a:lvl6pPr marL="2743200" marR="0" lvl="5"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6pPr>
            <a:lvl7pPr marL="3200400" marR="0" lvl="6"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7pPr>
            <a:lvl8pPr marL="3657600" marR="0" lvl="7"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8pPr>
            <a:lvl9pPr marL="4114800" marR="0" lvl="8"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9pPr>
          </a:lstStyle>
          <a:p>
            <a:r>
              <a:rPr lang="en-US" sz="1800" dirty="0">
                <a:solidFill>
                  <a:schemeClr val="dk2"/>
                </a:solidFill>
                <a:latin typeface="Dosis ExtraLight"/>
                <a:sym typeface="Dosis ExtraLight"/>
              </a:rPr>
              <a:t>Comprehension  Focus</a:t>
            </a:r>
          </a:p>
        </p:txBody>
      </p:sp>
    </p:spTree>
    <p:extLst>
      <p:ext uri="{BB962C8B-B14F-4D97-AF65-F5344CB8AC3E}">
        <p14:creationId xmlns:p14="http://schemas.microsoft.com/office/powerpoint/2010/main" val="1758271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0675-1F46-4999-395C-CE0FAC88C454}"/>
              </a:ext>
            </a:extLst>
          </p:cNvPr>
          <p:cNvSpPr>
            <a:spLocks noGrp="1"/>
          </p:cNvSpPr>
          <p:nvPr>
            <p:ph type="title"/>
          </p:nvPr>
        </p:nvSpPr>
        <p:spPr>
          <a:xfrm>
            <a:off x="91531" y="29699"/>
            <a:ext cx="6761100" cy="857400"/>
          </a:xfrm>
        </p:spPr>
        <p:txBody>
          <a:bodyPr/>
          <a:lstStyle/>
          <a:p>
            <a:r>
              <a:rPr lang="en-US" dirty="0"/>
              <a:t>Reminder</a:t>
            </a:r>
            <a:endParaRPr lang="en-GB" dirty="0"/>
          </a:p>
        </p:txBody>
      </p:sp>
      <p:sp>
        <p:nvSpPr>
          <p:cNvPr id="3" name="Content Placeholder 2">
            <a:extLst>
              <a:ext uri="{FF2B5EF4-FFF2-40B4-BE49-F238E27FC236}">
                <a16:creationId xmlns:a16="http://schemas.microsoft.com/office/drawing/2014/main" id="{86803161-5BEC-DC81-9303-9B9C3913C0CA}"/>
              </a:ext>
            </a:extLst>
          </p:cNvPr>
          <p:cNvSpPr>
            <a:spLocks noGrp="1"/>
          </p:cNvSpPr>
          <p:nvPr>
            <p:ph sz="half" idx="1"/>
          </p:nvPr>
        </p:nvSpPr>
        <p:spPr>
          <a:xfrm>
            <a:off x="283852" y="1313329"/>
            <a:ext cx="3882706" cy="3326130"/>
          </a:xfrm>
        </p:spPr>
        <p:txBody>
          <a:bodyPr/>
          <a:lstStyle/>
          <a:p>
            <a:endParaRPr lang="en-US" dirty="0">
              <a:latin typeface="times" panose="02020603050405020304" pitchFamily="18" charset="0"/>
              <a:cs typeface="times" panose="02020603050405020304" pitchFamily="18" charset="0"/>
            </a:endParaRPr>
          </a:p>
          <a:p>
            <a:endParaRPr lang="en-US" dirty="0">
              <a:latin typeface="times" panose="02020603050405020304" pitchFamily="18" charset="0"/>
              <a:cs typeface="times" panose="02020603050405020304" pitchFamily="18" charset="0"/>
            </a:endParaRPr>
          </a:p>
          <a:p>
            <a:pPr>
              <a:buClr>
                <a:schemeClr val="bg2"/>
              </a:buClr>
            </a:pPr>
            <a:r>
              <a:rPr lang="en-US" dirty="0">
                <a:latin typeface="times" panose="02020603050405020304" pitchFamily="18" charset="0"/>
                <a:cs typeface="times" panose="02020603050405020304" pitchFamily="18" charset="0"/>
              </a:rPr>
              <a:t>CLIL promotes cognitive or thinking skills which challenge learners. </a:t>
            </a:r>
          </a:p>
          <a:p>
            <a:pPr>
              <a:buClr>
                <a:schemeClr val="bg2"/>
              </a:buClr>
            </a:pPr>
            <a:endParaRPr lang="en-US" dirty="0">
              <a:latin typeface="times" panose="02020603050405020304" pitchFamily="18" charset="0"/>
              <a:cs typeface="times" panose="02020603050405020304" pitchFamily="18" charset="0"/>
            </a:endParaRPr>
          </a:p>
          <a:p>
            <a:pPr>
              <a:buClr>
                <a:schemeClr val="bg2"/>
              </a:buClr>
            </a:pPr>
            <a:r>
              <a:rPr lang="en-US" dirty="0">
                <a:latin typeface="times" panose="02020603050405020304" pitchFamily="18" charset="0"/>
                <a:cs typeface="times" panose="02020603050405020304" pitchFamily="18" charset="0"/>
              </a:rPr>
              <a:t>Engaging in a variety of low and high-order thinking skills can lead to deeper learning and retention of the content. </a:t>
            </a:r>
          </a:p>
          <a:p>
            <a:pPr>
              <a:buClr>
                <a:schemeClr val="bg2"/>
              </a:buClr>
            </a:pPr>
            <a:endParaRPr lang="en-US" dirty="0">
              <a:latin typeface="times" panose="02020603050405020304" pitchFamily="18" charset="0"/>
              <a:cs typeface="times" panose="02020603050405020304" pitchFamily="18" charset="0"/>
            </a:endParaRPr>
          </a:p>
          <a:p>
            <a:pPr>
              <a:buClr>
                <a:schemeClr val="bg2"/>
              </a:buClr>
            </a:pPr>
            <a:r>
              <a:rPr lang="en-US" dirty="0">
                <a:latin typeface="times" panose="02020603050405020304" pitchFamily="18" charset="0"/>
                <a:cs typeface="times" panose="02020603050405020304" pitchFamily="18" charset="0"/>
              </a:rPr>
              <a:t>LOTS </a:t>
            </a:r>
            <a:r>
              <a:rPr lang="en-US" dirty="0">
                <a:latin typeface="times" panose="02020603050405020304" pitchFamily="18" charset="0"/>
                <a:cs typeface="times" panose="02020603050405020304" pitchFamily="18" charset="0"/>
                <a:sym typeface="Wingdings" panose="05000000000000000000" pitchFamily="2" charset="2"/>
              </a:rPr>
              <a:t></a:t>
            </a:r>
            <a:r>
              <a:rPr lang="en-US" dirty="0">
                <a:latin typeface="times" panose="02020603050405020304" pitchFamily="18" charset="0"/>
                <a:cs typeface="times" panose="02020603050405020304" pitchFamily="18" charset="0"/>
              </a:rPr>
              <a:t> HOTS</a:t>
            </a:r>
          </a:p>
          <a:p>
            <a:endParaRPr lang="en-US" dirty="0">
              <a:latin typeface="times" panose="02020603050405020304" pitchFamily="18" charset="0"/>
              <a:cs typeface="times" panose="02020603050405020304" pitchFamily="18" charset="0"/>
            </a:endParaRPr>
          </a:p>
        </p:txBody>
      </p:sp>
      <p:pic>
        <p:nvPicPr>
          <p:cNvPr id="4" name="Picture 2" descr="Bloom's Taxonomy: Revised Levels, Verbs for Objectives [2023]">
            <a:extLst>
              <a:ext uri="{FF2B5EF4-FFF2-40B4-BE49-F238E27FC236}">
                <a16:creationId xmlns:a16="http://schemas.microsoft.com/office/drawing/2014/main" id="{6E88D9A6-BAE8-62B6-4B1F-7F53B3756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20" b="11297"/>
          <a:stretch/>
        </p:blipFill>
        <p:spPr bwMode="auto">
          <a:xfrm>
            <a:off x="4666891" y="1837330"/>
            <a:ext cx="3882706" cy="22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85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a:xfrm>
            <a:off x="1828710" y="127325"/>
            <a:ext cx="5085480" cy="857400"/>
          </a:xfrm>
        </p:spPr>
        <p:txBody>
          <a:bodyPr/>
          <a:lstStyle/>
          <a:p>
            <a:r>
              <a:rPr lang="en-CA" dirty="0">
                <a:solidFill>
                  <a:schemeClr val="accent3"/>
                </a:solidFill>
              </a:rPr>
              <a:t>Reading/ Listening Activities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1902200" y="1212002"/>
            <a:ext cx="5339600" cy="3701650"/>
          </a:xfrm>
        </p:spPr>
        <p:txBody>
          <a:bodyPr>
            <a:normAutofit/>
          </a:bodyPr>
          <a:lstStyle/>
          <a:p>
            <a:pPr>
              <a:buClr>
                <a:schemeClr val="tx1">
                  <a:lumMod val="75000"/>
                  <a:lumOff val="25000"/>
                </a:schemeClr>
              </a:buClr>
              <a:buSzPct val="133000"/>
            </a:pPr>
            <a:r>
              <a:rPr lang="en-CA" sz="1400" b="1" dirty="0">
                <a:latin typeface="times" panose="02020603050405020304" pitchFamily="18" charset="0"/>
                <a:cs typeface="times" panose="02020603050405020304" pitchFamily="18" charset="0"/>
              </a:rPr>
              <a:t>Comprehension questions</a:t>
            </a:r>
          </a:p>
          <a:p>
            <a:pPr lvl="1">
              <a:buClr>
                <a:schemeClr val="tx1">
                  <a:lumMod val="75000"/>
                  <a:lumOff val="25000"/>
                </a:schemeClr>
              </a:buClr>
              <a:buSzPct val="133000"/>
            </a:pPr>
            <a:r>
              <a:rPr lang="en-CA" sz="1400" dirty="0">
                <a:latin typeface="times" panose="02020603050405020304" pitchFamily="18" charset="0"/>
                <a:cs typeface="times" panose="02020603050405020304" pitchFamily="18" charset="0"/>
              </a:rPr>
              <a:t>General</a:t>
            </a:r>
          </a:p>
          <a:p>
            <a:pPr lvl="1">
              <a:buClr>
                <a:schemeClr val="tx1">
                  <a:lumMod val="75000"/>
                  <a:lumOff val="25000"/>
                </a:schemeClr>
              </a:buClr>
              <a:buSzPct val="133000"/>
            </a:pPr>
            <a:r>
              <a:rPr lang="en-CA" sz="1400" dirty="0">
                <a:latin typeface="times" panose="02020603050405020304" pitchFamily="18" charset="0"/>
                <a:cs typeface="times" panose="02020603050405020304" pitchFamily="18" charset="0"/>
              </a:rPr>
              <a:t>Specific </a:t>
            </a:r>
          </a:p>
          <a:p>
            <a:pPr lvl="1">
              <a:buClr>
                <a:schemeClr val="tx1">
                  <a:lumMod val="75000"/>
                  <a:lumOff val="25000"/>
                </a:schemeClr>
              </a:buClr>
              <a:buSzPct val="133000"/>
            </a:pPr>
            <a:r>
              <a:rPr lang="en-CA" sz="1400" dirty="0">
                <a:latin typeface="times" panose="02020603050405020304" pitchFamily="18" charset="0"/>
                <a:cs typeface="times" panose="02020603050405020304" pitchFamily="18" charset="0"/>
              </a:rPr>
              <a:t>Factual</a:t>
            </a:r>
          </a:p>
          <a:p>
            <a:pPr lvl="1">
              <a:buClr>
                <a:schemeClr val="tx1">
                  <a:lumMod val="75000"/>
                  <a:lumOff val="25000"/>
                </a:schemeClr>
              </a:buClr>
              <a:buSzPct val="133000"/>
            </a:pPr>
            <a:r>
              <a:rPr lang="en-CA" sz="1400" dirty="0">
                <a:latin typeface="times" panose="02020603050405020304" pitchFamily="18" charset="0"/>
                <a:cs typeface="times" panose="02020603050405020304" pitchFamily="18" charset="0"/>
              </a:rPr>
              <a:t>Inferential</a:t>
            </a:r>
          </a:p>
          <a:p>
            <a:pPr lvl="1">
              <a:buClr>
                <a:schemeClr val="tx1">
                  <a:lumMod val="75000"/>
                  <a:lumOff val="25000"/>
                </a:schemeClr>
              </a:buClr>
              <a:buSzPct val="133000"/>
            </a:pPr>
            <a:r>
              <a:rPr lang="en-CA" sz="1400" dirty="0">
                <a:latin typeface="times" panose="02020603050405020304" pitchFamily="18" charset="0"/>
                <a:cs typeface="times" panose="02020603050405020304" pitchFamily="18" charset="0"/>
              </a:rPr>
              <a:t>Sequencing</a:t>
            </a:r>
          </a:p>
          <a:p>
            <a:pPr>
              <a:buClr>
                <a:schemeClr val="tx1">
                  <a:lumMod val="75000"/>
                  <a:lumOff val="25000"/>
                </a:schemeClr>
              </a:buClr>
              <a:buSzPct val="133000"/>
            </a:pPr>
            <a:r>
              <a:rPr lang="en-CA" sz="1400" dirty="0">
                <a:latin typeface="times" panose="02020603050405020304" pitchFamily="18" charset="0"/>
                <a:cs typeface="times" panose="02020603050405020304" pitchFamily="18" charset="0"/>
              </a:rPr>
              <a:t>Listen/ Read &amp; </a:t>
            </a:r>
            <a:r>
              <a:rPr lang="en-CA" sz="1400" b="1" dirty="0">
                <a:latin typeface="times" panose="02020603050405020304" pitchFamily="18" charset="0"/>
                <a:cs typeface="times" panose="02020603050405020304" pitchFamily="18" charset="0"/>
              </a:rPr>
              <a:t>Draw</a:t>
            </a:r>
          </a:p>
          <a:p>
            <a:pPr>
              <a:buClr>
                <a:schemeClr val="tx1">
                  <a:lumMod val="75000"/>
                  <a:lumOff val="25000"/>
                </a:schemeClr>
              </a:buClr>
              <a:buSzPct val="133000"/>
            </a:pPr>
            <a:r>
              <a:rPr lang="en-CA" sz="1400" b="1" dirty="0">
                <a:latin typeface="times" panose="02020603050405020304" pitchFamily="18" charset="0"/>
                <a:cs typeface="times" panose="02020603050405020304" pitchFamily="18" charset="0"/>
              </a:rPr>
              <a:t>Follow</a:t>
            </a:r>
            <a:r>
              <a:rPr lang="en-CA" sz="1400" dirty="0">
                <a:latin typeface="times" panose="02020603050405020304" pitchFamily="18" charset="0"/>
                <a:cs typeface="times" panose="02020603050405020304" pitchFamily="18" charset="0"/>
              </a:rPr>
              <a:t> the directions/ instructions.</a:t>
            </a:r>
          </a:p>
          <a:p>
            <a:pPr defTabSz="457200">
              <a:lnSpc>
                <a:spcPct val="80000"/>
              </a:lnSpc>
              <a:spcBef>
                <a:spcPts val="1000"/>
              </a:spcBef>
              <a:buClr>
                <a:schemeClr val="tx1">
                  <a:lumMod val="75000"/>
                  <a:lumOff val="25000"/>
                </a:schemeClr>
              </a:buClr>
              <a:buSzPct val="133000"/>
            </a:pPr>
            <a:r>
              <a:rPr lang="en-CA" sz="1400" b="1" dirty="0">
                <a:solidFill>
                  <a:schemeClr val="dk1"/>
                </a:solidFill>
                <a:latin typeface="times" panose="02020603050405020304" pitchFamily="18" charset="0"/>
                <a:cs typeface="times" panose="02020603050405020304" pitchFamily="18" charset="0"/>
                <a:sym typeface="Titillium Web Light"/>
              </a:rPr>
              <a:t>Ordering</a:t>
            </a:r>
            <a:r>
              <a:rPr lang="en-CA" sz="1400" dirty="0">
                <a:solidFill>
                  <a:schemeClr val="dk1"/>
                </a:solidFill>
                <a:latin typeface="times" panose="02020603050405020304" pitchFamily="18" charset="0"/>
                <a:cs typeface="times" panose="02020603050405020304" pitchFamily="18" charset="0"/>
                <a:sym typeface="Titillium Web Light"/>
              </a:rPr>
              <a:t> (Pictures, paragraphs, words etc.)</a:t>
            </a:r>
          </a:p>
          <a:p>
            <a:pPr defTabSz="457200">
              <a:lnSpc>
                <a:spcPct val="80000"/>
              </a:lnSpc>
              <a:spcBef>
                <a:spcPts val="1000"/>
              </a:spcBef>
              <a:buClr>
                <a:schemeClr val="tx1">
                  <a:lumMod val="75000"/>
                  <a:lumOff val="25000"/>
                </a:schemeClr>
              </a:buClr>
              <a:buSzPct val="133000"/>
            </a:pPr>
            <a:r>
              <a:rPr lang="en-CA" sz="1400" b="1" dirty="0">
                <a:solidFill>
                  <a:schemeClr val="dk1"/>
                </a:solidFill>
                <a:latin typeface="times" panose="02020603050405020304" pitchFamily="18" charset="0"/>
                <a:cs typeface="times" panose="02020603050405020304" pitchFamily="18" charset="0"/>
                <a:sym typeface="Titillium Web Light"/>
              </a:rPr>
              <a:t>Summarize</a:t>
            </a:r>
          </a:p>
          <a:p>
            <a:pPr defTabSz="457200">
              <a:lnSpc>
                <a:spcPct val="80000"/>
              </a:lnSpc>
              <a:spcBef>
                <a:spcPts val="1000"/>
              </a:spcBef>
              <a:buClr>
                <a:schemeClr val="tx1">
                  <a:lumMod val="75000"/>
                  <a:lumOff val="25000"/>
                </a:schemeClr>
              </a:buClr>
              <a:buSzPct val="133000"/>
            </a:pPr>
            <a:r>
              <a:rPr lang="en-CA" sz="1400" b="1" dirty="0">
                <a:solidFill>
                  <a:schemeClr val="dk1"/>
                </a:solidFill>
                <a:latin typeface="times" panose="02020603050405020304" pitchFamily="18" charset="0"/>
                <a:cs typeface="times" panose="02020603050405020304" pitchFamily="18" charset="0"/>
                <a:sym typeface="Titillium Web Light"/>
              </a:rPr>
              <a:t>Translate</a:t>
            </a:r>
          </a:p>
          <a:p>
            <a:pPr defTabSz="457200">
              <a:lnSpc>
                <a:spcPct val="80000"/>
              </a:lnSpc>
              <a:spcBef>
                <a:spcPts val="1000"/>
              </a:spcBef>
              <a:buClr>
                <a:schemeClr val="tx1">
                  <a:lumMod val="75000"/>
                  <a:lumOff val="25000"/>
                </a:schemeClr>
              </a:buClr>
              <a:buSzPct val="133000"/>
            </a:pPr>
            <a:r>
              <a:rPr lang="en-CA" sz="1400" dirty="0">
                <a:solidFill>
                  <a:schemeClr val="dk1"/>
                </a:solidFill>
                <a:latin typeface="times" panose="02020603050405020304" pitchFamily="18" charset="0"/>
                <a:cs typeface="times" panose="02020603050405020304" pitchFamily="18" charset="0"/>
                <a:sym typeface="Titillium Web Light"/>
              </a:rPr>
              <a:t>Predict and </a:t>
            </a:r>
            <a:r>
              <a:rPr lang="en-CA" sz="1400" b="1" dirty="0">
                <a:solidFill>
                  <a:schemeClr val="dk1"/>
                </a:solidFill>
                <a:latin typeface="times" panose="02020603050405020304" pitchFamily="18" charset="0"/>
                <a:cs typeface="times" panose="02020603050405020304" pitchFamily="18" charset="0"/>
                <a:sym typeface="Titillium Web Light"/>
              </a:rPr>
              <a:t>check</a:t>
            </a:r>
          </a:p>
          <a:p>
            <a:pPr defTabSz="457200">
              <a:lnSpc>
                <a:spcPct val="80000"/>
              </a:lnSpc>
              <a:spcBef>
                <a:spcPts val="1000"/>
              </a:spcBef>
              <a:buClr>
                <a:schemeClr val="tx1">
                  <a:lumMod val="75000"/>
                  <a:lumOff val="25000"/>
                </a:schemeClr>
              </a:buClr>
              <a:buSzPct val="133000"/>
            </a:pPr>
            <a:r>
              <a:rPr lang="en-CA" sz="1400" b="1" dirty="0">
                <a:latin typeface="times" panose="02020603050405020304" pitchFamily="18" charset="0"/>
                <a:cs typeface="times" panose="02020603050405020304" pitchFamily="18" charset="0"/>
              </a:rPr>
              <a:t>Graphic organizers</a:t>
            </a:r>
            <a:endParaRPr lang="en-CA" sz="1400" b="1" dirty="0">
              <a:solidFill>
                <a:schemeClr val="dk1"/>
              </a:solidFill>
              <a:latin typeface="times" panose="02020603050405020304" pitchFamily="18" charset="0"/>
              <a:cs typeface="times" panose="02020603050405020304" pitchFamily="18" charset="0"/>
              <a:sym typeface="Titillium Web Light"/>
            </a:endParaRPr>
          </a:p>
          <a:p>
            <a:endParaRPr lang="en-CA" sz="1100" dirty="0">
              <a:latin typeface="times" panose="02020603050405020304" pitchFamily="18" charset="0"/>
              <a:cs typeface="times" panose="02020603050405020304" pitchFamily="18" charset="0"/>
            </a:endParaRPr>
          </a:p>
          <a:p>
            <a:pPr marL="139700" indent="0">
              <a:buNone/>
            </a:pPr>
            <a:endParaRPr lang="en-CA" dirty="0"/>
          </a:p>
        </p:txBody>
      </p:sp>
      <p:sp>
        <p:nvSpPr>
          <p:cNvPr id="5" name="Content Placeholder 2">
            <a:extLst>
              <a:ext uri="{FF2B5EF4-FFF2-40B4-BE49-F238E27FC236}">
                <a16:creationId xmlns:a16="http://schemas.microsoft.com/office/drawing/2014/main" id="{7BFED179-BA5A-4A68-8B17-CD24B757682A}"/>
              </a:ext>
            </a:extLst>
          </p:cNvPr>
          <p:cNvSpPr txBox="1">
            <a:spLocks/>
          </p:cNvSpPr>
          <p:nvPr/>
        </p:nvSpPr>
        <p:spPr>
          <a:xfrm>
            <a:off x="6310818" y="1695450"/>
            <a:ext cx="2962835" cy="2562225"/>
          </a:xfrm>
          <a:prstGeom prst="rect">
            <a:avLst/>
          </a:prstGeom>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CA" sz="1350" dirty="0"/>
          </a:p>
        </p:txBody>
      </p:sp>
    </p:spTree>
    <p:extLst>
      <p:ext uri="{BB962C8B-B14F-4D97-AF65-F5344CB8AC3E}">
        <p14:creationId xmlns:p14="http://schemas.microsoft.com/office/powerpoint/2010/main" val="34180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0" dirty="0">
                <a:solidFill>
                  <a:schemeClr val="dk2"/>
                </a:solidFill>
                <a:latin typeface="Dosis ExtraLight"/>
                <a:sym typeface="Dosis ExtraLight"/>
              </a:rPr>
              <a:t>Use of Graphic Organizers</a:t>
            </a:r>
            <a:endParaRPr sz="3600" b="0" dirty="0">
              <a:solidFill>
                <a:schemeClr val="dk2"/>
              </a:solidFill>
              <a:latin typeface="Dosis ExtraLight"/>
              <a:sym typeface="Dosis ExtraLight"/>
            </a:endParaRPr>
          </a:p>
        </p:txBody>
      </p:sp>
      <p:sp>
        <p:nvSpPr>
          <p:cNvPr id="3" name="Subtitle 2">
            <a:extLst>
              <a:ext uri="{FF2B5EF4-FFF2-40B4-BE49-F238E27FC236}">
                <a16:creationId xmlns:a16="http://schemas.microsoft.com/office/drawing/2014/main" id="{292C9CB8-0D08-B144-5560-445C76207597}"/>
              </a:ext>
            </a:extLst>
          </p:cNvPr>
          <p:cNvSpPr>
            <a:spLocks noGrp="1"/>
          </p:cNvSpPr>
          <p:nvPr>
            <p:ph type="subTitle" idx="1"/>
          </p:nvPr>
        </p:nvSpPr>
        <p:spPr>
          <a:xfrm>
            <a:off x="1785037" y="2647037"/>
            <a:ext cx="5573925" cy="823500"/>
          </a:xfrm>
        </p:spPr>
        <p:txBody>
          <a:bodyPr/>
          <a:lstStyle/>
          <a:p>
            <a:r>
              <a:rPr lang="en-US" sz="1800" dirty="0">
                <a:solidFill>
                  <a:schemeClr val="dk2"/>
                </a:solidFill>
                <a:latin typeface="Dosis ExtraLight"/>
                <a:sym typeface="Dosis ExtraLight"/>
              </a:rPr>
              <a:t>Comprehension Focus</a:t>
            </a:r>
          </a:p>
        </p:txBody>
      </p:sp>
    </p:spTree>
    <p:extLst>
      <p:ext uri="{BB962C8B-B14F-4D97-AF65-F5344CB8AC3E}">
        <p14:creationId xmlns:p14="http://schemas.microsoft.com/office/powerpoint/2010/main" val="783823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1F42-4F45-4120-8F3A-C4B311353CF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7141513-A862-41A6-B1BD-6273BB5F49DB}"/>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7022E261-46DB-4E7B-92CB-FFFF09E6C670}"/>
              </a:ext>
            </a:extLst>
          </p:cNvPr>
          <p:cNvPicPr>
            <a:picLocks noChangeAspect="1"/>
          </p:cNvPicPr>
          <p:nvPr/>
        </p:nvPicPr>
        <p:blipFill>
          <a:blip r:embed="rId3"/>
          <a:stretch>
            <a:fillRect/>
          </a:stretch>
        </p:blipFill>
        <p:spPr>
          <a:xfrm>
            <a:off x="0" y="0"/>
            <a:ext cx="1942093" cy="2769973"/>
          </a:xfrm>
          <a:prstGeom prst="rect">
            <a:avLst/>
          </a:prstGeom>
          <a:ln>
            <a:solidFill>
              <a:schemeClr val="tx1"/>
            </a:solidFill>
          </a:ln>
        </p:spPr>
      </p:pic>
      <p:pic>
        <p:nvPicPr>
          <p:cNvPr id="5" name="Picture 4">
            <a:extLst>
              <a:ext uri="{FF2B5EF4-FFF2-40B4-BE49-F238E27FC236}">
                <a16:creationId xmlns:a16="http://schemas.microsoft.com/office/drawing/2014/main" id="{34A51F05-09B3-4B1F-B68C-7CABED24DD93}"/>
              </a:ext>
            </a:extLst>
          </p:cNvPr>
          <p:cNvPicPr>
            <a:picLocks noChangeAspect="1"/>
          </p:cNvPicPr>
          <p:nvPr/>
        </p:nvPicPr>
        <p:blipFill>
          <a:blip r:embed="rId4"/>
          <a:stretch>
            <a:fillRect/>
          </a:stretch>
        </p:blipFill>
        <p:spPr>
          <a:xfrm>
            <a:off x="1942093" y="0"/>
            <a:ext cx="2136081" cy="2769973"/>
          </a:xfrm>
          <a:prstGeom prst="rect">
            <a:avLst/>
          </a:prstGeom>
          <a:ln>
            <a:solidFill>
              <a:schemeClr val="tx1"/>
            </a:solidFill>
          </a:ln>
        </p:spPr>
      </p:pic>
      <p:pic>
        <p:nvPicPr>
          <p:cNvPr id="6" name="Picture 5">
            <a:extLst>
              <a:ext uri="{FF2B5EF4-FFF2-40B4-BE49-F238E27FC236}">
                <a16:creationId xmlns:a16="http://schemas.microsoft.com/office/drawing/2014/main" id="{770D0D7E-B294-97F7-3617-9D853AB21669}"/>
              </a:ext>
            </a:extLst>
          </p:cNvPr>
          <p:cNvPicPr>
            <a:picLocks noChangeAspect="1"/>
          </p:cNvPicPr>
          <p:nvPr/>
        </p:nvPicPr>
        <p:blipFill>
          <a:blip r:embed="rId5"/>
          <a:stretch>
            <a:fillRect/>
          </a:stretch>
        </p:blipFill>
        <p:spPr>
          <a:xfrm>
            <a:off x="0" y="2769973"/>
            <a:ext cx="3325975" cy="2373527"/>
          </a:xfrm>
          <a:prstGeom prst="rect">
            <a:avLst/>
          </a:prstGeom>
          <a:ln>
            <a:solidFill>
              <a:schemeClr val="tx1"/>
            </a:solidFill>
          </a:ln>
        </p:spPr>
      </p:pic>
      <p:pic>
        <p:nvPicPr>
          <p:cNvPr id="7" name="Picture 6">
            <a:extLst>
              <a:ext uri="{FF2B5EF4-FFF2-40B4-BE49-F238E27FC236}">
                <a16:creationId xmlns:a16="http://schemas.microsoft.com/office/drawing/2014/main" id="{6A018B27-5628-1638-12A6-003B9356F09C}"/>
              </a:ext>
            </a:extLst>
          </p:cNvPr>
          <p:cNvPicPr>
            <a:picLocks noChangeAspect="1"/>
          </p:cNvPicPr>
          <p:nvPr/>
        </p:nvPicPr>
        <p:blipFill>
          <a:blip r:embed="rId6"/>
          <a:stretch>
            <a:fillRect/>
          </a:stretch>
        </p:blipFill>
        <p:spPr>
          <a:xfrm>
            <a:off x="4078173" y="0"/>
            <a:ext cx="3071817" cy="2769973"/>
          </a:xfrm>
          <a:prstGeom prst="rect">
            <a:avLst/>
          </a:prstGeom>
          <a:ln>
            <a:solidFill>
              <a:schemeClr val="tx1"/>
            </a:solidFill>
          </a:ln>
        </p:spPr>
      </p:pic>
      <p:pic>
        <p:nvPicPr>
          <p:cNvPr id="8" name="Picture 7">
            <a:extLst>
              <a:ext uri="{FF2B5EF4-FFF2-40B4-BE49-F238E27FC236}">
                <a16:creationId xmlns:a16="http://schemas.microsoft.com/office/drawing/2014/main" id="{B223EE72-5DA5-03A0-81DA-E22277A97B51}"/>
              </a:ext>
            </a:extLst>
          </p:cNvPr>
          <p:cNvPicPr>
            <a:picLocks noChangeAspect="1"/>
          </p:cNvPicPr>
          <p:nvPr/>
        </p:nvPicPr>
        <p:blipFill>
          <a:blip r:embed="rId7"/>
          <a:stretch>
            <a:fillRect/>
          </a:stretch>
        </p:blipFill>
        <p:spPr>
          <a:xfrm>
            <a:off x="3320224" y="2769973"/>
            <a:ext cx="1981743" cy="2373526"/>
          </a:xfrm>
          <a:prstGeom prst="rect">
            <a:avLst/>
          </a:prstGeom>
          <a:ln>
            <a:solidFill>
              <a:schemeClr val="tx1"/>
            </a:solidFill>
          </a:ln>
        </p:spPr>
      </p:pic>
      <p:pic>
        <p:nvPicPr>
          <p:cNvPr id="9" name="Picture 8">
            <a:extLst>
              <a:ext uri="{FF2B5EF4-FFF2-40B4-BE49-F238E27FC236}">
                <a16:creationId xmlns:a16="http://schemas.microsoft.com/office/drawing/2014/main" id="{9FF1A024-29D4-F981-8715-053FA3E6533E}"/>
              </a:ext>
            </a:extLst>
          </p:cNvPr>
          <p:cNvPicPr>
            <a:picLocks noChangeAspect="1"/>
          </p:cNvPicPr>
          <p:nvPr/>
        </p:nvPicPr>
        <p:blipFill>
          <a:blip r:embed="rId8"/>
          <a:stretch>
            <a:fillRect/>
          </a:stretch>
        </p:blipFill>
        <p:spPr>
          <a:xfrm>
            <a:off x="5319954" y="2769972"/>
            <a:ext cx="1830036" cy="2373528"/>
          </a:xfrm>
          <a:prstGeom prst="rect">
            <a:avLst/>
          </a:prstGeom>
          <a:ln>
            <a:solidFill>
              <a:schemeClr val="tx1"/>
            </a:solidFill>
          </a:ln>
        </p:spPr>
      </p:pic>
      <p:pic>
        <p:nvPicPr>
          <p:cNvPr id="10" name="Picture 9">
            <a:extLst>
              <a:ext uri="{FF2B5EF4-FFF2-40B4-BE49-F238E27FC236}">
                <a16:creationId xmlns:a16="http://schemas.microsoft.com/office/drawing/2014/main" id="{42175F2C-98FF-3C2F-3970-B8817D7DA350}"/>
              </a:ext>
            </a:extLst>
          </p:cNvPr>
          <p:cNvPicPr>
            <a:picLocks noChangeAspect="1"/>
          </p:cNvPicPr>
          <p:nvPr/>
        </p:nvPicPr>
        <p:blipFill>
          <a:blip r:embed="rId9"/>
          <a:stretch>
            <a:fillRect/>
          </a:stretch>
        </p:blipFill>
        <p:spPr>
          <a:xfrm>
            <a:off x="7167976" y="-1"/>
            <a:ext cx="1976023" cy="2769971"/>
          </a:xfrm>
          <a:prstGeom prst="rect">
            <a:avLst/>
          </a:prstGeom>
          <a:ln>
            <a:solidFill>
              <a:schemeClr val="tx1"/>
            </a:solidFill>
          </a:ln>
        </p:spPr>
      </p:pic>
      <p:pic>
        <p:nvPicPr>
          <p:cNvPr id="11" name="Picture 10">
            <a:extLst>
              <a:ext uri="{FF2B5EF4-FFF2-40B4-BE49-F238E27FC236}">
                <a16:creationId xmlns:a16="http://schemas.microsoft.com/office/drawing/2014/main" id="{760CB224-E5BA-79EE-AF7A-9EE29364C291}"/>
              </a:ext>
            </a:extLst>
          </p:cNvPr>
          <p:cNvPicPr>
            <a:picLocks noChangeAspect="1"/>
          </p:cNvPicPr>
          <p:nvPr/>
        </p:nvPicPr>
        <p:blipFill>
          <a:blip r:embed="rId10"/>
          <a:stretch>
            <a:fillRect/>
          </a:stretch>
        </p:blipFill>
        <p:spPr>
          <a:xfrm>
            <a:off x="7167977" y="2769972"/>
            <a:ext cx="1952514" cy="2373527"/>
          </a:xfrm>
          <a:prstGeom prst="rect">
            <a:avLst/>
          </a:prstGeom>
          <a:ln>
            <a:solidFill>
              <a:schemeClr val="tx1"/>
            </a:solidFill>
          </a:ln>
        </p:spPr>
      </p:pic>
    </p:spTree>
    <p:extLst>
      <p:ext uri="{BB962C8B-B14F-4D97-AF65-F5344CB8AC3E}">
        <p14:creationId xmlns:p14="http://schemas.microsoft.com/office/powerpoint/2010/main" val="311301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0" dirty="0">
                <a:solidFill>
                  <a:schemeClr val="dk2"/>
                </a:solidFill>
                <a:latin typeface="Dosis ExtraLight"/>
              </a:rPr>
              <a:t>Speaking Activities</a:t>
            </a:r>
            <a:endParaRPr sz="3600" b="0" dirty="0">
              <a:solidFill>
                <a:schemeClr val="dk2"/>
              </a:solidFill>
              <a:latin typeface="Dosis ExtraLight"/>
            </a:endParaRPr>
          </a:p>
        </p:txBody>
      </p:sp>
      <p:sp>
        <p:nvSpPr>
          <p:cNvPr id="2" name="Subtitle 2">
            <a:extLst>
              <a:ext uri="{FF2B5EF4-FFF2-40B4-BE49-F238E27FC236}">
                <a16:creationId xmlns:a16="http://schemas.microsoft.com/office/drawing/2014/main" id="{FE3E5EED-05B7-D6CE-01B4-DD1CC959C96D}"/>
              </a:ext>
            </a:extLst>
          </p:cNvPr>
          <p:cNvSpPr>
            <a:spLocks noGrp="1"/>
          </p:cNvSpPr>
          <p:nvPr>
            <p:ph type="subTitle" idx="1"/>
          </p:nvPr>
        </p:nvSpPr>
        <p:spPr>
          <a:xfrm>
            <a:off x="1785037" y="2647037"/>
            <a:ext cx="5573925" cy="823500"/>
          </a:xfrm>
        </p:spPr>
        <p:txBody>
          <a:bodyPr/>
          <a:lstStyle/>
          <a:p>
            <a:r>
              <a:rPr lang="en-US" sz="1800" dirty="0">
                <a:solidFill>
                  <a:schemeClr val="dk2"/>
                </a:solidFill>
                <a:latin typeface="Dosis ExtraLight"/>
                <a:sym typeface="Dosis ExtraLight"/>
              </a:rPr>
              <a:t>Application &amp; Personalization</a:t>
            </a:r>
          </a:p>
        </p:txBody>
      </p:sp>
    </p:spTree>
    <p:extLst>
      <p:ext uri="{BB962C8B-B14F-4D97-AF65-F5344CB8AC3E}">
        <p14:creationId xmlns:p14="http://schemas.microsoft.com/office/powerpoint/2010/main" val="898306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DE84-FDB4-4B12-B89C-7DCF0C87036F}"/>
              </a:ext>
            </a:extLst>
          </p:cNvPr>
          <p:cNvSpPr>
            <a:spLocks noGrp="1"/>
          </p:cNvSpPr>
          <p:nvPr>
            <p:ph type="title"/>
          </p:nvPr>
        </p:nvSpPr>
        <p:spPr>
          <a:xfrm>
            <a:off x="2570671" y="136255"/>
            <a:ext cx="4002657" cy="857400"/>
          </a:xfrm>
        </p:spPr>
        <p:txBody>
          <a:bodyPr/>
          <a:lstStyle/>
          <a:p>
            <a:r>
              <a:rPr lang="en-CA" dirty="0">
                <a:solidFill>
                  <a:schemeClr val="accent3"/>
                </a:solidFill>
              </a:rPr>
              <a:t>Speaking Activity Ideas</a:t>
            </a:r>
          </a:p>
        </p:txBody>
      </p:sp>
      <p:sp>
        <p:nvSpPr>
          <p:cNvPr id="3" name="Content Placeholder 2">
            <a:extLst>
              <a:ext uri="{FF2B5EF4-FFF2-40B4-BE49-F238E27FC236}">
                <a16:creationId xmlns:a16="http://schemas.microsoft.com/office/drawing/2014/main" id="{9000A636-2EB0-434E-8E9A-9EB41FE328FB}"/>
              </a:ext>
            </a:extLst>
          </p:cNvPr>
          <p:cNvSpPr>
            <a:spLocks noGrp="1"/>
          </p:cNvSpPr>
          <p:nvPr>
            <p:ph idx="1"/>
          </p:nvPr>
        </p:nvSpPr>
        <p:spPr>
          <a:xfrm>
            <a:off x="901484" y="1290637"/>
            <a:ext cx="2962835" cy="2562225"/>
          </a:xfrm>
        </p:spPr>
        <p:txBody>
          <a:bodyPr>
            <a:normAutofit fontScale="25000" lnSpcReduction="20000"/>
          </a:bodyPr>
          <a:lstStyle/>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Surveying </a:t>
            </a:r>
            <a:r>
              <a:rPr lang="en-CA" sz="5600" dirty="0">
                <a:latin typeface="times" panose="02020603050405020304" pitchFamily="18" charset="0"/>
                <a:cs typeface="times" panose="02020603050405020304" pitchFamily="18" charset="0"/>
              </a:rPr>
              <a:t> other Ss about their opinions</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Interviewing</a:t>
            </a:r>
            <a:r>
              <a:rPr lang="en-CA" sz="5600" dirty="0">
                <a:latin typeface="times" panose="02020603050405020304" pitchFamily="18" charset="0"/>
                <a:cs typeface="times" panose="02020603050405020304" pitchFamily="18" charset="0"/>
              </a:rPr>
              <a:t> other Ss about their opinions</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Discussion</a:t>
            </a:r>
            <a:r>
              <a:rPr lang="en-CA" sz="5600" dirty="0">
                <a:latin typeface="times" panose="02020603050405020304" pitchFamily="18" charset="0"/>
                <a:cs typeface="times" panose="02020603050405020304" pitchFamily="18" charset="0"/>
              </a:rPr>
              <a:t> about what they learned</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Role-play/ Drama </a:t>
            </a:r>
            <a:r>
              <a:rPr lang="en-CA" sz="5600" dirty="0">
                <a:latin typeface="times" panose="02020603050405020304" pitchFamily="18" charset="0"/>
                <a:cs typeface="times" panose="02020603050405020304" pitchFamily="18" charset="0"/>
              </a:rPr>
              <a:t>in relation to the content they learned</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Debate </a:t>
            </a:r>
            <a:r>
              <a:rPr lang="en-CA" sz="5600" dirty="0">
                <a:latin typeface="times" panose="02020603050405020304" pitchFamily="18" charset="0"/>
                <a:cs typeface="times" panose="02020603050405020304" pitchFamily="18" charset="0"/>
              </a:rPr>
              <a:t>about the topic</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Explain </a:t>
            </a:r>
            <a:r>
              <a:rPr lang="en-CA" sz="5600" dirty="0">
                <a:latin typeface="times" panose="02020603050405020304" pitchFamily="18" charset="0"/>
                <a:cs typeface="times" panose="02020603050405020304" pitchFamily="18" charset="0"/>
              </a:rPr>
              <a:t>to other Ss what they learned (Jigsaw)</a:t>
            </a:r>
          </a:p>
          <a:p>
            <a:pPr>
              <a:lnSpc>
                <a:spcPct val="120000"/>
              </a:lnSpc>
              <a:buClr>
                <a:schemeClr val="tx1">
                  <a:lumMod val="75000"/>
                  <a:lumOff val="25000"/>
                </a:schemeClr>
              </a:buClr>
            </a:pPr>
            <a:r>
              <a:rPr lang="en-CA" sz="5600" b="1" dirty="0">
                <a:latin typeface="times" panose="02020603050405020304" pitchFamily="18" charset="0"/>
                <a:cs typeface="times" panose="02020603050405020304" pitchFamily="18" charset="0"/>
              </a:rPr>
              <a:t>Developing a group plan </a:t>
            </a:r>
            <a:r>
              <a:rPr lang="en-CA" sz="5600" dirty="0">
                <a:latin typeface="times" panose="02020603050405020304" pitchFamily="18" charset="0"/>
                <a:cs typeface="times" panose="02020603050405020304" pitchFamily="18" charset="0"/>
              </a:rPr>
              <a:t>in response to what they learned</a:t>
            </a:r>
          </a:p>
          <a:p>
            <a:pPr marL="139700" indent="0">
              <a:buNone/>
            </a:pPr>
            <a:endParaRPr lang="en-CA" dirty="0"/>
          </a:p>
        </p:txBody>
      </p:sp>
      <p:sp>
        <p:nvSpPr>
          <p:cNvPr id="7" name="Content Placeholder 2">
            <a:extLst>
              <a:ext uri="{FF2B5EF4-FFF2-40B4-BE49-F238E27FC236}">
                <a16:creationId xmlns:a16="http://schemas.microsoft.com/office/drawing/2014/main" id="{70B7768F-04FE-4DE7-8443-1D6B26D7E0C1}"/>
              </a:ext>
            </a:extLst>
          </p:cNvPr>
          <p:cNvSpPr txBox="1">
            <a:spLocks/>
          </p:cNvSpPr>
          <p:nvPr/>
        </p:nvSpPr>
        <p:spPr>
          <a:xfrm>
            <a:off x="5202044" y="1344552"/>
            <a:ext cx="2962835" cy="3264020"/>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Presentation of their thoughts and ideas </a:t>
            </a:r>
            <a:r>
              <a:rPr lang="en-CA" sz="1400" dirty="0">
                <a:solidFill>
                  <a:schemeClr val="dk1"/>
                </a:solidFill>
                <a:latin typeface="times" panose="02020603050405020304" pitchFamily="18" charset="0"/>
                <a:cs typeface="times" panose="02020603050405020304" pitchFamily="18" charset="0"/>
                <a:sym typeface="Titillium Web Light"/>
              </a:rPr>
              <a:t>in relation to what they learned</a:t>
            </a:r>
          </a:p>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Speeches</a:t>
            </a:r>
            <a:r>
              <a:rPr lang="en-CA" sz="1400" dirty="0">
                <a:solidFill>
                  <a:schemeClr val="dk1"/>
                </a:solidFill>
                <a:latin typeface="times" panose="02020603050405020304" pitchFamily="18" charset="0"/>
                <a:cs typeface="times" panose="02020603050405020304" pitchFamily="18" charset="0"/>
                <a:sym typeface="Titillium Web Light"/>
              </a:rPr>
              <a:t> in relation to their views on a topic</a:t>
            </a:r>
          </a:p>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Teach others </a:t>
            </a:r>
            <a:r>
              <a:rPr lang="en-CA" sz="1400" dirty="0">
                <a:solidFill>
                  <a:schemeClr val="dk1"/>
                </a:solidFill>
                <a:latin typeface="times" panose="02020603050405020304" pitchFamily="18" charset="0"/>
                <a:cs typeface="times" panose="02020603050405020304" pitchFamily="18" charset="0"/>
                <a:sym typeface="Titillium Web Light"/>
              </a:rPr>
              <a:t>what they learned</a:t>
            </a:r>
          </a:p>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Make a video </a:t>
            </a:r>
            <a:r>
              <a:rPr lang="en-CA" sz="1400" dirty="0">
                <a:solidFill>
                  <a:schemeClr val="dk1"/>
                </a:solidFill>
                <a:latin typeface="times" panose="02020603050405020304" pitchFamily="18" charset="0"/>
                <a:cs typeface="times" panose="02020603050405020304" pitchFamily="18" charset="0"/>
                <a:sym typeface="Titillium Web Light"/>
              </a:rPr>
              <a:t>practically applying what they learned</a:t>
            </a:r>
          </a:p>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Solve a problem together </a:t>
            </a:r>
            <a:r>
              <a:rPr lang="en-CA" sz="1400" dirty="0">
                <a:solidFill>
                  <a:schemeClr val="dk1"/>
                </a:solidFill>
                <a:latin typeface="times" panose="02020603050405020304" pitchFamily="18" charset="0"/>
                <a:cs typeface="times" panose="02020603050405020304" pitchFamily="18" charset="0"/>
                <a:sym typeface="Titillium Web Light"/>
              </a:rPr>
              <a:t>in groups</a:t>
            </a:r>
          </a:p>
          <a:p>
            <a:pPr marL="457200" indent="-381000">
              <a:lnSpc>
                <a:spcPct val="110000"/>
              </a:lnSpc>
              <a:spcBef>
                <a:spcPts val="600"/>
              </a:spcBef>
              <a:buClr>
                <a:schemeClr val="tx1">
                  <a:lumMod val="75000"/>
                  <a:lumOff val="25000"/>
                </a:schemeClr>
              </a:buClr>
              <a:buSzPts val="2400"/>
              <a:buFont typeface="Titillium Web Light"/>
              <a:buChar char="▪"/>
            </a:pPr>
            <a:r>
              <a:rPr lang="en-CA" sz="1400" b="1" dirty="0">
                <a:solidFill>
                  <a:schemeClr val="dk1"/>
                </a:solidFill>
                <a:latin typeface="times" panose="02020603050405020304" pitchFamily="18" charset="0"/>
                <a:cs typeface="times" panose="02020603050405020304" pitchFamily="18" charset="0"/>
                <a:sym typeface="Titillium Web Light"/>
              </a:rPr>
              <a:t>Create and present an experiment</a:t>
            </a:r>
          </a:p>
          <a:p>
            <a:pPr marL="0" indent="0">
              <a:buClrTx/>
              <a:buNone/>
            </a:pPr>
            <a:endParaRPr lang="en-CA" sz="1400" b="1" dirty="0"/>
          </a:p>
        </p:txBody>
      </p:sp>
      <p:sp>
        <p:nvSpPr>
          <p:cNvPr id="5" name="Content Placeholder 2">
            <a:extLst>
              <a:ext uri="{FF2B5EF4-FFF2-40B4-BE49-F238E27FC236}">
                <a16:creationId xmlns:a16="http://schemas.microsoft.com/office/drawing/2014/main" id="{7BFED179-BA5A-4A68-8B17-CD24B757682A}"/>
              </a:ext>
            </a:extLst>
          </p:cNvPr>
          <p:cNvSpPr txBox="1">
            <a:spLocks/>
          </p:cNvSpPr>
          <p:nvPr/>
        </p:nvSpPr>
        <p:spPr>
          <a:xfrm>
            <a:off x="6310818" y="1695450"/>
            <a:ext cx="2962835" cy="2562225"/>
          </a:xfrm>
          <a:prstGeom prst="rect">
            <a:avLst/>
          </a:prstGeom>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CA" sz="1350" dirty="0"/>
          </a:p>
        </p:txBody>
      </p:sp>
    </p:spTree>
    <p:extLst>
      <p:ext uri="{BB962C8B-B14F-4D97-AF65-F5344CB8AC3E}">
        <p14:creationId xmlns:p14="http://schemas.microsoft.com/office/powerpoint/2010/main" val="120720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5B87-2561-1744-94A1-4C1FBE42C9C0}"/>
              </a:ext>
            </a:extLst>
          </p:cNvPr>
          <p:cNvSpPr>
            <a:spLocks noGrp="1"/>
          </p:cNvSpPr>
          <p:nvPr>
            <p:ph type="title"/>
          </p:nvPr>
        </p:nvSpPr>
        <p:spPr>
          <a:xfrm>
            <a:off x="365881" y="187284"/>
            <a:ext cx="6761100" cy="857400"/>
          </a:xfrm>
        </p:spPr>
        <p:txBody>
          <a:bodyPr/>
          <a:lstStyle/>
          <a:p>
            <a:r>
              <a:rPr lang="en-CA" dirty="0"/>
              <a:t>Review</a:t>
            </a:r>
            <a:endParaRPr lang="en-GB" dirty="0"/>
          </a:p>
        </p:txBody>
      </p:sp>
      <p:sp>
        <p:nvSpPr>
          <p:cNvPr id="3" name="Text Placeholder 2">
            <a:extLst>
              <a:ext uri="{FF2B5EF4-FFF2-40B4-BE49-F238E27FC236}">
                <a16:creationId xmlns:a16="http://schemas.microsoft.com/office/drawing/2014/main" id="{2F711275-3E72-8EA1-5FE1-FD524E4E2699}"/>
              </a:ext>
            </a:extLst>
          </p:cNvPr>
          <p:cNvSpPr>
            <a:spLocks noGrp="1"/>
          </p:cNvSpPr>
          <p:nvPr>
            <p:ph type="body" idx="1"/>
          </p:nvPr>
        </p:nvSpPr>
        <p:spPr/>
        <p:txBody>
          <a:bodyPr/>
          <a:lstStyle/>
          <a:p>
            <a:endParaRPr lang="en-GB"/>
          </a:p>
        </p:txBody>
      </p:sp>
      <p:pic>
        <p:nvPicPr>
          <p:cNvPr id="5" name="Picture 2" descr="The Language Triptych (Adapted from Coyle, Hood, &amp; Marsh, 2010) | Download  Scientific Diagram">
            <a:extLst>
              <a:ext uri="{FF2B5EF4-FFF2-40B4-BE49-F238E27FC236}">
                <a16:creationId xmlns:a16="http://schemas.microsoft.com/office/drawing/2014/main" id="{C77E822F-F51C-4502-373F-72F5983CA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446" y="388537"/>
            <a:ext cx="2770023" cy="2218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icture">
            <a:extLst>
              <a:ext uri="{FF2B5EF4-FFF2-40B4-BE49-F238E27FC236}">
                <a16:creationId xmlns:a16="http://schemas.microsoft.com/office/drawing/2014/main" id="{C0DDE8E3-24A4-6BA9-8797-6A54F2355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4195" r="4062" b="15269"/>
          <a:stretch/>
        </p:blipFill>
        <p:spPr bwMode="auto">
          <a:xfrm>
            <a:off x="718300" y="1297172"/>
            <a:ext cx="3448690" cy="2620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loom's Taxonomy: Revised Levels, Verbs for Objectives [2023]">
            <a:extLst>
              <a:ext uri="{FF2B5EF4-FFF2-40B4-BE49-F238E27FC236}">
                <a16:creationId xmlns:a16="http://schemas.microsoft.com/office/drawing/2014/main" id="{3368A06F-49D3-4393-6D0E-E7064E9A26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20" b="11297"/>
          <a:stretch/>
        </p:blipFill>
        <p:spPr bwMode="auto">
          <a:xfrm>
            <a:off x="4640081" y="3011517"/>
            <a:ext cx="2901697" cy="170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41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6" name="Google Shape;1936;p41"/>
          <p:cNvSpPr txBox="1">
            <a:spLocks noGrp="1"/>
          </p:cNvSpPr>
          <p:nvPr>
            <p:ph type="ctrTitle"/>
          </p:nvPr>
        </p:nvSpPr>
        <p:spPr>
          <a:prstGeom prst="rect">
            <a:avLst/>
          </a:prstGeom>
        </p:spPr>
        <p:txBody>
          <a:bodyPr spcFirstLastPara="1" wrap="square" lIns="91425" tIns="91425" rIns="91425" bIns="91425" anchor="ctr" anchorCtr="0">
            <a:noAutofit/>
          </a:bodyPr>
          <a:lstStyle/>
          <a:p>
            <a:r>
              <a:rPr lang="en-US" sz="3600" b="0" dirty="0">
                <a:solidFill>
                  <a:schemeClr val="dk2"/>
                </a:solidFill>
                <a:latin typeface="Dosis ExtraLight"/>
              </a:rPr>
              <a:t>Writing Activities</a:t>
            </a:r>
            <a:endParaRPr sz="3600" b="0" dirty="0">
              <a:solidFill>
                <a:schemeClr val="dk2"/>
              </a:solidFill>
              <a:latin typeface="Dosis ExtraLight"/>
            </a:endParaRPr>
          </a:p>
        </p:txBody>
      </p:sp>
      <p:sp>
        <p:nvSpPr>
          <p:cNvPr id="2" name="Subtitle 2">
            <a:extLst>
              <a:ext uri="{FF2B5EF4-FFF2-40B4-BE49-F238E27FC236}">
                <a16:creationId xmlns:a16="http://schemas.microsoft.com/office/drawing/2014/main" id="{F37D525E-1FF4-242B-C93A-190DD283737C}"/>
              </a:ext>
            </a:extLst>
          </p:cNvPr>
          <p:cNvSpPr txBox="1">
            <a:spLocks/>
          </p:cNvSpPr>
          <p:nvPr/>
        </p:nvSpPr>
        <p:spPr>
          <a:xfrm>
            <a:off x="1785037" y="2647037"/>
            <a:ext cx="5573925" cy="823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chemeClr val="accent1"/>
              </a:buClr>
              <a:buSzPts val="2800"/>
              <a:buFont typeface="Titillium Web Light"/>
              <a:buNone/>
              <a:defRPr sz="2400" b="0" i="0" u="none" strike="noStrike" cap="none">
                <a:solidFill>
                  <a:schemeClr val="dk1"/>
                </a:solidFill>
                <a:latin typeface="Titillium Web Light"/>
                <a:ea typeface="Titillium Web Light"/>
                <a:cs typeface="Titillium Web Light"/>
                <a:sym typeface="Titillium Web Light"/>
              </a:defRPr>
            </a:lvl1pPr>
            <a:lvl2pPr marL="914400" marR="0" lvl="1" indent="-381000" algn="ctr" rtl="0">
              <a:lnSpc>
                <a:spcPct val="100000"/>
              </a:lnSpc>
              <a:spcBef>
                <a:spcPts val="0"/>
              </a:spcBef>
              <a:spcAft>
                <a:spcPts val="0"/>
              </a:spcAft>
              <a:buClr>
                <a:schemeClr val="accent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2pPr>
            <a:lvl3pPr marL="1371600" marR="0" lvl="2" indent="-381000" algn="ctr" rtl="0">
              <a:lnSpc>
                <a:spcPct val="100000"/>
              </a:lnSpc>
              <a:spcBef>
                <a:spcPts val="0"/>
              </a:spcBef>
              <a:spcAft>
                <a:spcPts val="0"/>
              </a:spcAft>
              <a:buClr>
                <a:schemeClr val="accent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3pPr>
            <a:lvl4pPr marL="1828800" marR="0" lvl="3"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4pPr>
            <a:lvl5pPr marL="2286000" marR="0" lvl="4"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5pPr>
            <a:lvl6pPr marL="2743200" marR="0" lvl="5"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6pPr>
            <a:lvl7pPr marL="3200400" marR="0" lvl="6"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7pPr>
            <a:lvl8pPr marL="3657600" marR="0" lvl="7"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8pPr>
            <a:lvl9pPr marL="4114800" marR="0" lvl="8" indent="-381000" algn="ctr" rtl="0">
              <a:lnSpc>
                <a:spcPct val="100000"/>
              </a:lnSpc>
              <a:spcBef>
                <a:spcPts val="0"/>
              </a:spcBef>
              <a:spcAft>
                <a:spcPts val="0"/>
              </a:spcAft>
              <a:buClr>
                <a:schemeClr val="dk1"/>
              </a:buClr>
              <a:buSzPts val="2800"/>
              <a:buFont typeface="Titillium Web Light"/>
              <a:buNone/>
              <a:defRPr sz="2800" b="0" i="0" u="none" strike="noStrike" cap="none">
                <a:solidFill>
                  <a:schemeClr val="dk1"/>
                </a:solidFill>
                <a:latin typeface="Titillium Web Light"/>
                <a:ea typeface="Titillium Web Light"/>
                <a:cs typeface="Titillium Web Light"/>
                <a:sym typeface="Titillium Web Light"/>
              </a:defRPr>
            </a:lvl9pPr>
          </a:lstStyle>
          <a:p>
            <a:r>
              <a:rPr lang="en-US" sz="1800" dirty="0">
                <a:solidFill>
                  <a:schemeClr val="dk2"/>
                </a:solidFill>
                <a:latin typeface="Dosis ExtraLight"/>
                <a:sym typeface="Dosis ExtraLight"/>
              </a:rPr>
              <a:t>Application &amp; Personalization</a:t>
            </a:r>
          </a:p>
        </p:txBody>
      </p:sp>
    </p:spTree>
    <p:extLst>
      <p:ext uri="{BB962C8B-B14F-4D97-AF65-F5344CB8AC3E}">
        <p14:creationId xmlns:p14="http://schemas.microsoft.com/office/powerpoint/2010/main" val="412146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7DF1-E5FC-4B01-8733-3BAC06C41AB7}"/>
              </a:ext>
            </a:extLst>
          </p:cNvPr>
          <p:cNvSpPr>
            <a:spLocks noGrp="1"/>
          </p:cNvSpPr>
          <p:nvPr>
            <p:ph type="title"/>
          </p:nvPr>
        </p:nvSpPr>
        <p:spPr>
          <a:xfrm>
            <a:off x="2687126" y="284672"/>
            <a:ext cx="3769747" cy="857400"/>
          </a:xfrm>
        </p:spPr>
        <p:txBody>
          <a:bodyPr/>
          <a:lstStyle/>
          <a:p>
            <a:r>
              <a:rPr lang="en-CA" dirty="0">
                <a:solidFill>
                  <a:schemeClr val="accent3"/>
                </a:solidFill>
              </a:rPr>
              <a:t>Writing Activity Ideas</a:t>
            </a:r>
          </a:p>
        </p:txBody>
      </p:sp>
      <p:sp>
        <p:nvSpPr>
          <p:cNvPr id="3" name="Content Placeholder 2">
            <a:extLst>
              <a:ext uri="{FF2B5EF4-FFF2-40B4-BE49-F238E27FC236}">
                <a16:creationId xmlns:a16="http://schemas.microsoft.com/office/drawing/2014/main" id="{CC62A250-C373-4835-801D-382BD4CF8031}"/>
              </a:ext>
            </a:extLst>
          </p:cNvPr>
          <p:cNvSpPr>
            <a:spLocks noGrp="1"/>
          </p:cNvSpPr>
          <p:nvPr>
            <p:ph idx="1"/>
          </p:nvPr>
        </p:nvSpPr>
        <p:spPr>
          <a:xfrm>
            <a:off x="1485899" y="1380225"/>
            <a:ext cx="6172200" cy="2926646"/>
          </a:xfrm>
        </p:spPr>
        <p:txBody>
          <a:bodyPr>
            <a:normAutofit/>
          </a:bodyPr>
          <a:lstStyle/>
          <a:p>
            <a:pPr>
              <a:lnSpc>
                <a:spcPct val="120000"/>
              </a:lnSpc>
              <a:buClr>
                <a:schemeClr val="tx1">
                  <a:lumMod val="75000"/>
                  <a:lumOff val="25000"/>
                </a:schemeClr>
              </a:buClr>
            </a:pPr>
            <a:r>
              <a:rPr lang="en-CA" sz="1400" dirty="0">
                <a:latin typeface="times" panose="02020603050405020304" pitchFamily="18" charset="0"/>
                <a:cs typeface="times" panose="02020603050405020304" pitchFamily="18" charset="0"/>
              </a:rPr>
              <a:t> A </a:t>
            </a:r>
            <a:r>
              <a:rPr lang="en-CA" sz="1400" b="1" dirty="0">
                <a:latin typeface="times" panose="02020603050405020304" pitchFamily="18" charset="0"/>
                <a:cs typeface="times" panose="02020603050405020304" pitchFamily="18" charset="0"/>
              </a:rPr>
              <a:t>personal summary </a:t>
            </a:r>
            <a:r>
              <a:rPr lang="en-CA" sz="1400" dirty="0">
                <a:latin typeface="times" panose="02020603050405020304" pitchFamily="18" charset="0"/>
                <a:cs typeface="times" panose="02020603050405020304" pitchFamily="18" charset="0"/>
              </a:rPr>
              <a:t>of what they learned.</a:t>
            </a:r>
          </a:p>
          <a:p>
            <a:pPr>
              <a:lnSpc>
                <a:spcPct val="120000"/>
              </a:lnSpc>
              <a:buClr>
                <a:schemeClr val="tx1">
                  <a:lumMod val="75000"/>
                  <a:lumOff val="25000"/>
                </a:schemeClr>
              </a:buClr>
            </a:pPr>
            <a:r>
              <a:rPr lang="en-CA" sz="1400" b="1" dirty="0">
                <a:latin typeface="times" panose="02020603050405020304" pitchFamily="18" charset="0"/>
                <a:cs typeface="times" panose="02020603050405020304" pitchFamily="18" charset="0"/>
              </a:rPr>
              <a:t>Drafting a letter/ email/ social media post </a:t>
            </a:r>
            <a:r>
              <a:rPr lang="en-CA" sz="1400" dirty="0">
                <a:latin typeface="times" panose="02020603050405020304" pitchFamily="18" charset="0"/>
                <a:cs typeface="times" panose="02020603050405020304" pitchFamily="18" charset="0"/>
              </a:rPr>
              <a:t>expressing their opinion.</a:t>
            </a:r>
          </a:p>
          <a:p>
            <a:pPr>
              <a:lnSpc>
                <a:spcPct val="120000"/>
              </a:lnSpc>
              <a:buClr>
                <a:schemeClr val="tx1">
                  <a:lumMod val="75000"/>
                  <a:lumOff val="25000"/>
                </a:schemeClr>
              </a:buClr>
            </a:pPr>
            <a:r>
              <a:rPr lang="en-CA" sz="1400" b="1" dirty="0">
                <a:latin typeface="times" panose="02020603050405020304" pitchFamily="18" charset="0"/>
                <a:cs typeface="times" panose="02020603050405020304" pitchFamily="18" charset="0"/>
              </a:rPr>
              <a:t>Story/ comic </a:t>
            </a:r>
            <a:r>
              <a:rPr lang="en-CA" sz="1400" dirty="0">
                <a:latin typeface="times" panose="02020603050405020304" pitchFamily="18" charset="0"/>
                <a:cs typeface="times" panose="02020603050405020304" pitchFamily="18" charset="0"/>
              </a:rPr>
              <a:t>in relation to the content they learned.</a:t>
            </a:r>
          </a:p>
          <a:p>
            <a:pPr>
              <a:lnSpc>
                <a:spcPct val="120000"/>
              </a:lnSpc>
              <a:buClr>
                <a:schemeClr val="tx1">
                  <a:lumMod val="75000"/>
                  <a:lumOff val="25000"/>
                </a:schemeClr>
              </a:buClr>
            </a:pPr>
            <a:r>
              <a:rPr lang="en-CA" sz="1400" dirty="0">
                <a:latin typeface="times" panose="02020603050405020304" pitchFamily="18" charset="0"/>
                <a:cs typeface="times" panose="02020603050405020304" pitchFamily="18" charset="0"/>
              </a:rPr>
              <a:t>A </a:t>
            </a:r>
            <a:r>
              <a:rPr lang="en-CA" sz="1400" b="1" dirty="0">
                <a:latin typeface="times" panose="02020603050405020304" pitchFamily="18" charset="0"/>
                <a:cs typeface="times" panose="02020603050405020304" pitchFamily="18" charset="0"/>
              </a:rPr>
              <a:t>reflective journal entry </a:t>
            </a:r>
            <a:r>
              <a:rPr lang="en-CA" sz="1400" dirty="0">
                <a:latin typeface="times" panose="02020603050405020304" pitchFamily="18" charset="0"/>
                <a:cs typeface="times" panose="02020603050405020304" pitchFamily="18" charset="0"/>
              </a:rPr>
              <a:t>on their thoughts about what they learned.</a:t>
            </a:r>
          </a:p>
          <a:p>
            <a:pPr>
              <a:lnSpc>
                <a:spcPct val="120000"/>
              </a:lnSpc>
              <a:buClr>
                <a:schemeClr val="tx1">
                  <a:lumMod val="75000"/>
                  <a:lumOff val="25000"/>
                </a:schemeClr>
              </a:buClr>
            </a:pPr>
            <a:r>
              <a:rPr lang="en-CA" sz="1400" b="1" dirty="0">
                <a:latin typeface="times" panose="02020603050405020304" pitchFamily="18" charset="0"/>
                <a:cs typeface="times" panose="02020603050405020304" pitchFamily="18" charset="0"/>
              </a:rPr>
              <a:t>Essay</a:t>
            </a:r>
          </a:p>
          <a:p>
            <a:pPr>
              <a:lnSpc>
                <a:spcPct val="120000"/>
              </a:lnSpc>
              <a:buClr>
                <a:schemeClr val="tx1">
                  <a:lumMod val="75000"/>
                  <a:lumOff val="25000"/>
                </a:schemeClr>
              </a:buClr>
            </a:pPr>
            <a:r>
              <a:rPr lang="en-CA" sz="1400" b="1" dirty="0">
                <a:latin typeface="times" panose="02020603050405020304" pitchFamily="18" charset="0"/>
                <a:cs typeface="times" panose="02020603050405020304" pitchFamily="18" charset="0"/>
              </a:rPr>
              <a:t>Narrative frames</a:t>
            </a:r>
          </a:p>
          <a:p>
            <a:pPr>
              <a:lnSpc>
                <a:spcPct val="120000"/>
              </a:lnSpc>
              <a:buClr>
                <a:schemeClr val="tx1">
                  <a:lumMod val="75000"/>
                  <a:lumOff val="25000"/>
                </a:schemeClr>
              </a:buClr>
            </a:pPr>
            <a:r>
              <a:rPr lang="en-CA" sz="1400" b="1" dirty="0">
                <a:latin typeface="times" panose="02020603050405020304" pitchFamily="18" charset="0"/>
                <a:cs typeface="times" panose="02020603050405020304" pitchFamily="18" charset="0"/>
              </a:rPr>
              <a:t>Poetry</a:t>
            </a:r>
          </a:p>
          <a:p>
            <a:pPr lvl="1"/>
            <a:endParaRPr lang="en-CA" dirty="0"/>
          </a:p>
          <a:p>
            <a:endParaRPr lang="en-CA" dirty="0"/>
          </a:p>
        </p:txBody>
      </p:sp>
    </p:spTree>
    <p:extLst>
      <p:ext uri="{BB962C8B-B14F-4D97-AF65-F5344CB8AC3E}">
        <p14:creationId xmlns:p14="http://schemas.microsoft.com/office/powerpoint/2010/main" val="2422849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CC7822-A216-9C3C-C2D0-CAA6F1CAE3F9}"/>
              </a:ext>
            </a:extLst>
          </p:cNvPr>
          <p:cNvSpPr>
            <a:spLocks noGrp="1"/>
          </p:cNvSpPr>
          <p:nvPr>
            <p:ph type="ctrTitle"/>
          </p:nvPr>
        </p:nvSpPr>
        <p:spPr>
          <a:xfrm>
            <a:off x="365184" y="1991850"/>
            <a:ext cx="5396700" cy="1159800"/>
          </a:xfrm>
        </p:spPr>
        <p:txBody>
          <a:bodyPr/>
          <a:lstStyle/>
          <a:p>
            <a:r>
              <a:rPr lang="en-US" sz="3600" dirty="0"/>
              <a:t>Meaningful-Input Based Approach: Application Tasks</a:t>
            </a:r>
            <a:endParaRPr lang="en-GB" sz="3600" dirty="0"/>
          </a:p>
        </p:txBody>
      </p:sp>
    </p:spTree>
    <p:extLst>
      <p:ext uri="{BB962C8B-B14F-4D97-AF65-F5344CB8AC3E}">
        <p14:creationId xmlns:p14="http://schemas.microsoft.com/office/powerpoint/2010/main" val="822442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518275" y="1081500"/>
            <a:ext cx="6761100" cy="2980500"/>
          </a:xfrm>
          <a:prstGeom prst="rect">
            <a:avLst/>
          </a:prstGeom>
        </p:spPr>
        <p:txBody>
          <a:bodyPr spcFirstLastPara="1" wrap="square" lIns="91425" tIns="91425" rIns="91425" bIns="91425" anchor="ctr" anchorCtr="0">
            <a:noAutofit/>
          </a:bodyPr>
          <a:lstStyle/>
          <a:p>
            <a:pPr marL="171450" indent="-171450">
              <a:buClr>
                <a:schemeClr val="dk1"/>
              </a:buClr>
              <a:buSzPts val="1100"/>
            </a:pPr>
            <a:r>
              <a:rPr lang="en-US" sz="2000" dirty="0">
                <a:latin typeface="times" panose="02020603050405020304" pitchFamily="18" charset="0"/>
                <a:cs typeface="times" panose="02020603050405020304" pitchFamily="18" charset="0"/>
              </a:rPr>
              <a:t>A meaningful-input based approach to CLIL lesson design is when lessons are</a:t>
            </a:r>
            <a:r>
              <a:rPr lang="en-US" sz="2000" b="1" dirty="0">
                <a:latin typeface="times" panose="02020603050405020304" pitchFamily="18" charset="0"/>
                <a:cs typeface="times" panose="02020603050405020304" pitchFamily="18" charset="0"/>
              </a:rPr>
              <a:t> driven by meaningful </a:t>
            </a:r>
            <a:r>
              <a:rPr lang="en-US" sz="2000" dirty="0">
                <a:latin typeface="times" panose="02020603050405020304" pitchFamily="18" charset="0"/>
                <a:cs typeface="times" panose="02020603050405020304" pitchFamily="18" charset="0"/>
              </a:rPr>
              <a:t>written, spoken, or visual</a:t>
            </a:r>
            <a:r>
              <a:rPr lang="en-US" sz="2000" b="1" dirty="0">
                <a:latin typeface="times" panose="02020603050405020304" pitchFamily="18" charset="0"/>
                <a:cs typeface="times" panose="02020603050405020304" pitchFamily="18" charset="0"/>
              </a:rPr>
              <a:t> input </a:t>
            </a:r>
            <a:r>
              <a:rPr lang="en-US" sz="2000" u="sng" dirty="0">
                <a:latin typeface="times" panose="02020603050405020304" pitchFamily="18" charset="0"/>
                <a:cs typeface="times" panose="02020603050405020304" pitchFamily="18" charset="0"/>
              </a:rPr>
              <a:t>rather than by</a:t>
            </a:r>
            <a:r>
              <a:rPr lang="en-US" sz="2000" b="1" u="sng" dirty="0">
                <a:latin typeface="times" panose="02020603050405020304" pitchFamily="18" charset="0"/>
                <a:cs typeface="times" panose="02020603050405020304" pitchFamily="18" charset="0"/>
              </a:rPr>
              <a:t> </a:t>
            </a:r>
            <a:r>
              <a:rPr lang="en-US" sz="2000" u="sng" dirty="0">
                <a:latin typeface="times" panose="02020603050405020304" pitchFamily="18" charset="0"/>
                <a:cs typeface="times" panose="02020603050405020304" pitchFamily="18" charset="0"/>
              </a:rPr>
              <a:t>pre-selected teaching points</a:t>
            </a:r>
            <a:r>
              <a:rPr lang="en-US" sz="2000" b="1" dirty="0">
                <a:latin typeface="times" panose="02020603050405020304" pitchFamily="18" charset="0"/>
                <a:cs typeface="times" panose="02020603050405020304" pitchFamily="18" charset="0"/>
              </a:rPr>
              <a:t>. </a:t>
            </a:r>
          </a:p>
        </p:txBody>
      </p:sp>
      <p:sp>
        <p:nvSpPr>
          <p:cNvPr id="1928" name="Google Shape;1928;p40"/>
          <p:cNvSpPr txBox="1">
            <a:spLocks noGrp="1"/>
          </p:cNvSpPr>
          <p:nvPr>
            <p:ph type="title"/>
          </p:nvPr>
        </p:nvSpPr>
        <p:spPr>
          <a:xfrm>
            <a:off x="859375" y="572075"/>
            <a:ext cx="5549892" cy="40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Review</a:t>
            </a:r>
            <a:endParaRPr dirty="0"/>
          </a:p>
        </p:txBody>
      </p:sp>
    </p:spTree>
    <p:extLst>
      <p:ext uri="{BB962C8B-B14F-4D97-AF65-F5344CB8AC3E}">
        <p14:creationId xmlns:p14="http://schemas.microsoft.com/office/powerpoint/2010/main" val="3622885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442075" y="1600200"/>
            <a:ext cx="6761100" cy="2980500"/>
          </a:xfrm>
          <a:prstGeom prst="rect">
            <a:avLst/>
          </a:prstGeom>
        </p:spPr>
        <p:txBody>
          <a:bodyPr spcFirstLastPara="1" wrap="square" lIns="91425" tIns="91425" rIns="91425" bIns="91425" anchor="ctr" anchorCtr="0">
            <a:noAutofit/>
          </a:bodyPr>
          <a:lstStyle/>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Select suitable meaningful input.</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key language needed to comprehend and discuss the content (language </a:t>
            </a:r>
            <a:r>
              <a:rPr lang="en-US" sz="1800" i="1" dirty="0">
                <a:latin typeface="times" panose="02020603050405020304" pitchFamily="18" charset="0"/>
                <a:cs typeface="times" panose="02020603050405020304" pitchFamily="18" charset="0"/>
              </a:rPr>
              <a:t>of </a:t>
            </a:r>
            <a:r>
              <a:rPr lang="en-US" sz="1800" dirty="0">
                <a:latin typeface="times" panose="02020603050405020304" pitchFamily="18" charset="0"/>
                <a:cs typeface="times" panose="02020603050405020304" pitchFamily="18" charset="0"/>
              </a:rPr>
              <a:t>and language </a:t>
            </a:r>
            <a:r>
              <a:rPr lang="en-US" sz="1800" i="1" dirty="0">
                <a:latin typeface="times" panose="02020603050405020304" pitchFamily="18" charset="0"/>
                <a:cs typeface="times" panose="02020603050405020304" pitchFamily="18" charset="0"/>
              </a:rPr>
              <a:t>for</a:t>
            </a:r>
            <a:r>
              <a:rPr lang="en-US" sz="1800" dirty="0">
                <a:latin typeface="times" panose="02020603050405020304" pitchFamily="18" charset="0"/>
                <a:cs typeface="times" panose="02020603050405020304" pitchFamily="18" charset="0"/>
              </a:rPr>
              <a:t> learning).</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appropriate communicative activities for students to utilize different L2 skills (R,W,L,S) connected to the content and cognitive skills focused on the development of content (LOTS </a:t>
            </a:r>
            <a:r>
              <a:rPr lang="en-US" sz="1800" dirty="0">
                <a:latin typeface="times" panose="02020603050405020304" pitchFamily="18" charset="0"/>
                <a:cs typeface="times" panose="02020603050405020304" pitchFamily="18" charset="0"/>
                <a:sym typeface="Wingdings" panose="05000000000000000000" pitchFamily="2" charset="2"/>
              </a:rPr>
              <a:t></a:t>
            </a:r>
            <a:r>
              <a:rPr lang="en-US" sz="1800" dirty="0">
                <a:latin typeface="times" panose="02020603050405020304" pitchFamily="18" charset="0"/>
                <a:cs typeface="times" panose="02020603050405020304" pitchFamily="18" charset="0"/>
              </a:rPr>
              <a:t> HOTS).</a:t>
            </a:r>
          </a:p>
          <a:p>
            <a:pPr indent="-457200">
              <a:buClr>
                <a:schemeClr val="dk1"/>
              </a:buClr>
              <a:buSzPct val="80000"/>
              <a:buFont typeface="+mj-lt"/>
              <a:buAutoNum type="arabicPeriod"/>
            </a:pPr>
            <a:endParaRPr lang="en-US" sz="600" dirty="0">
              <a:latin typeface="times" panose="02020603050405020304" pitchFamily="18" charset="0"/>
              <a:cs typeface="times" panose="02020603050405020304" pitchFamily="18" charset="0"/>
            </a:endParaRPr>
          </a:p>
          <a:p>
            <a:pPr indent="-457200">
              <a:buClr>
                <a:schemeClr val="dk1"/>
              </a:buClr>
              <a:buSzPct val="80000"/>
              <a:buFont typeface="+mj-lt"/>
              <a:buAutoNum type="arabicPeriod"/>
            </a:pPr>
            <a:r>
              <a:rPr lang="en-US" sz="1800" dirty="0">
                <a:latin typeface="times" panose="02020603050405020304" pitchFamily="18" charset="0"/>
                <a:cs typeface="times" panose="02020603050405020304" pitchFamily="18" charset="0"/>
              </a:rPr>
              <a:t>Consider how you can connect your lesson to other countries and cultures.</a:t>
            </a:r>
          </a:p>
          <a:p>
            <a:pPr indent="-457200">
              <a:buClr>
                <a:schemeClr val="dk1"/>
              </a:buClr>
              <a:buSzPct val="80000"/>
              <a:buFont typeface="+mj-lt"/>
              <a:buAutoNum type="arabicPeriod"/>
            </a:pPr>
            <a:endParaRPr lang="en-US" sz="2000" b="1" dirty="0"/>
          </a:p>
        </p:txBody>
      </p:sp>
      <p:sp>
        <p:nvSpPr>
          <p:cNvPr id="1928" name="Google Shape;1928;p40"/>
          <p:cNvSpPr txBox="1">
            <a:spLocks noGrp="1"/>
          </p:cNvSpPr>
          <p:nvPr>
            <p:ph type="title"/>
          </p:nvPr>
        </p:nvSpPr>
        <p:spPr>
          <a:xfrm>
            <a:off x="184900" y="244075"/>
            <a:ext cx="67611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Lesson Planning Preparation</a:t>
            </a:r>
            <a:endParaRPr dirty="0"/>
          </a:p>
        </p:txBody>
      </p:sp>
      <p:pic>
        <p:nvPicPr>
          <p:cNvPr id="2" name="Picture 2" descr="Picture">
            <a:extLst>
              <a:ext uri="{FF2B5EF4-FFF2-40B4-BE49-F238E27FC236}">
                <a16:creationId xmlns:a16="http://schemas.microsoft.com/office/drawing/2014/main" id="{BB2FCFE9-F52D-80B1-272A-3E8C5E3166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4195" r="4062" b="15269"/>
          <a:stretch/>
        </p:blipFill>
        <p:spPr bwMode="auto">
          <a:xfrm>
            <a:off x="5460100" y="139819"/>
            <a:ext cx="1921807" cy="146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27">
                                            <p:txEl>
                                              <p:pRg st="0" end="0"/>
                                            </p:txEl>
                                          </p:spTgt>
                                        </p:tgtEl>
                                        <p:attrNameLst>
                                          <p:attrName>style.visibility</p:attrName>
                                        </p:attrNameLst>
                                      </p:cBhvr>
                                      <p:to>
                                        <p:strVal val="visible"/>
                                      </p:to>
                                    </p:set>
                                    <p:animEffect transition="in" filter="fade">
                                      <p:cBhvr>
                                        <p:cTn id="7" dur="1000"/>
                                        <p:tgtEl>
                                          <p:spTgt spid="1927">
                                            <p:txEl>
                                              <p:pRg st="0" end="0"/>
                                            </p:txEl>
                                          </p:spTgt>
                                        </p:tgtEl>
                                      </p:cBhvr>
                                    </p:animEffect>
                                    <p:anim calcmode="lin" valueType="num">
                                      <p:cBhvr>
                                        <p:cTn id="8" dur="1000" fill="hold"/>
                                        <p:tgtEl>
                                          <p:spTgt spid="19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27">
                                            <p:txEl>
                                              <p:pRg st="2" end="2"/>
                                            </p:txEl>
                                          </p:spTgt>
                                        </p:tgtEl>
                                        <p:attrNameLst>
                                          <p:attrName>style.visibility</p:attrName>
                                        </p:attrNameLst>
                                      </p:cBhvr>
                                      <p:to>
                                        <p:strVal val="visible"/>
                                      </p:to>
                                    </p:set>
                                    <p:animEffect transition="in" filter="fade">
                                      <p:cBhvr>
                                        <p:cTn id="14" dur="1000"/>
                                        <p:tgtEl>
                                          <p:spTgt spid="1927">
                                            <p:txEl>
                                              <p:pRg st="2" end="2"/>
                                            </p:txEl>
                                          </p:spTgt>
                                        </p:tgtEl>
                                      </p:cBhvr>
                                    </p:animEffect>
                                    <p:anim calcmode="lin" valueType="num">
                                      <p:cBhvr>
                                        <p:cTn id="15" dur="1000" fill="hold"/>
                                        <p:tgtEl>
                                          <p:spTgt spid="19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9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27">
                                            <p:txEl>
                                              <p:pRg st="4" end="4"/>
                                            </p:txEl>
                                          </p:spTgt>
                                        </p:tgtEl>
                                        <p:attrNameLst>
                                          <p:attrName>style.visibility</p:attrName>
                                        </p:attrNameLst>
                                      </p:cBhvr>
                                      <p:to>
                                        <p:strVal val="visible"/>
                                      </p:to>
                                    </p:set>
                                    <p:animEffect transition="in" filter="fade">
                                      <p:cBhvr>
                                        <p:cTn id="21" dur="1000"/>
                                        <p:tgtEl>
                                          <p:spTgt spid="1927">
                                            <p:txEl>
                                              <p:pRg st="4" end="4"/>
                                            </p:txEl>
                                          </p:spTgt>
                                        </p:tgtEl>
                                      </p:cBhvr>
                                    </p:animEffect>
                                    <p:anim calcmode="lin" valueType="num">
                                      <p:cBhvr>
                                        <p:cTn id="22" dur="1000" fill="hold"/>
                                        <p:tgtEl>
                                          <p:spTgt spid="19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27">
                                            <p:txEl>
                                              <p:pRg st="6" end="6"/>
                                            </p:txEl>
                                          </p:spTgt>
                                        </p:tgtEl>
                                        <p:attrNameLst>
                                          <p:attrName>style.visibility</p:attrName>
                                        </p:attrNameLst>
                                      </p:cBhvr>
                                      <p:to>
                                        <p:strVal val="visible"/>
                                      </p:to>
                                    </p:set>
                                    <p:animEffect transition="in" filter="fade">
                                      <p:cBhvr>
                                        <p:cTn id="28" dur="1000"/>
                                        <p:tgtEl>
                                          <p:spTgt spid="1927">
                                            <p:txEl>
                                              <p:pRg st="6" end="6"/>
                                            </p:txEl>
                                          </p:spTgt>
                                        </p:tgtEl>
                                      </p:cBhvr>
                                    </p:animEffect>
                                    <p:anim calcmode="lin" valueType="num">
                                      <p:cBhvr>
                                        <p:cTn id="29" dur="1000" fill="hold"/>
                                        <p:tgtEl>
                                          <p:spTgt spid="192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92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8" name="Google Shape;1928;p40"/>
          <p:cNvSpPr txBox="1">
            <a:spLocks noGrp="1"/>
          </p:cNvSpPr>
          <p:nvPr>
            <p:ph type="title"/>
          </p:nvPr>
        </p:nvSpPr>
        <p:spPr>
          <a:xfrm>
            <a:off x="168520" y="31343"/>
            <a:ext cx="7692455"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Possible Lesson Flow</a:t>
            </a:r>
            <a:endParaRPr dirty="0"/>
          </a:p>
        </p:txBody>
      </p:sp>
      <p:sp>
        <p:nvSpPr>
          <p:cNvPr id="3" name="Rectangle 2">
            <a:extLst>
              <a:ext uri="{FF2B5EF4-FFF2-40B4-BE49-F238E27FC236}">
                <a16:creationId xmlns:a16="http://schemas.microsoft.com/office/drawing/2014/main" id="{382AE966-869A-804A-250D-706E485594CA}"/>
              </a:ext>
            </a:extLst>
          </p:cNvPr>
          <p:cNvSpPr/>
          <p:nvPr/>
        </p:nvSpPr>
        <p:spPr>
          <a:xfrm>
            <a:off x="232910" y="988653"/>
            <a:ext cx="2147003" cy="857400"/>
          </a:xfrm>
          <a:prstGeom prst="rect">
            <a:avLst/>
          </a:prstGeom>
          <a:solidFill>
            <a:schemeClr val="accent2">
              <a:lumMod val="40000"/>
              <a:lumOff val="60000"/>
            </a:schemeClr>
          </a:solidFill>
          <a:ln w="9525">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Titillium Web Light"/>
              </a:rPr>
              <a:t>Pre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Titillium Web Light"/>
              </a:rPr>
              <a:t>(readiness activities)</a:t>
            </a:r>
            <a:endParaRPr lang="en-GB" sz="1000" b="0" i="0" u="none" strike="noStrike" cap="none" dirty="0">
              <a:solidFill>
                <a:schemeClr val="dk1"/>
              </a:solidFill>
              <a:latin typeface="times" panose="02020603050405020304" pitchFamily="18" charset="0"/>
              <a:cs typeface="times" panose="02020603050405020304" pitchFamily="18" charset="0"/>
              <a:sym typeface="Titillium Web Light"/>
            </a:endParaRPr>
          </a:p>
          <a:p>
            <a:pPr algn="ctr"/>
            <a:endParaRPr lang="en-GB" dirty="0"/>
          </a:p>
        </p:txBody>
      </p:sp>
      <p:sp>
        <p:nvSpPr>
          <p:cNvPr id="5" name="Rectangle 4">
            <a:extLst>
              <a:ext uri="{FF2B5EF4-FFF2-40B4-BE49-F238E27FC236}">
                <a16:creationId xmlns:a16="http://schemas.microsoft.com/office/drawing/2014/main" id="{4CEA9465-6704-ECAA-26D2-0DA37D80CD57}"/>
              </a:ext>
            </a:extLst>
          </p:cNvPr>
          <p:cNvSpPr/>
          <p:nvPr/>
        </p:nvSpPr>
        <p:spPr>
          <a:xfrm>
            <a:off x="2379913" y="988653"/>
            <a:ext cx="4405553" cy="857400"/>
          </a:xfrm>
          <a:prstGeom prst="rect">
            <a:avLst/>
          </a:prstGeom>
          <a:solidFill>
            <a:schemeClr val="accent2">
              <a:lumMod val="60000"/>
              <a:lumOff val="40000"/>
            </a:schemeClr>
          </a:solidFill>
          <a:ln w="9525"/>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Arial"/>
              </a:rPr>
              <a:t>During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Arial"/>
              </a:rPr>
              <a:t>(cognitive engagement with and comprehension of content)</a:t>
            </a:r>
            <a:endParaRPr lang="en-GB" sz="1000" b="0" i="0" u="none" strike="noStrike" cap="none" dirty="0">
              <a:solidFill>
                <a:schemeClr val="dk1"/>
              </a:solidFill>
              <a:latin typeface="times" panose="02020603050405020304" pitchFamily="18" charset="0"/>
              <a:cs typeface="times" panose="02020603050405020304" pitchFamily="18" charset="0"/>
              <a:sym typeface="Arial"/>
            </a:endParaRPr>
          </a:p>
          <a:p>
            <a:pPr algn="ctr"/>
            <a:endParaRPr lang="en-GB" dirty="0"/>
          </a:p>
        </p:txBody>
      </p:sp>
      <p:sp>
        <p:nvSpPr>
          <p:cNvPr id="6" name="Rectangle 5">
            <a:extLst>
              <a:ext uri="{FF2B5EF4-FFF2-40B4-BE49-F238E27FC236}">
                <a16:creationId xmlns:a16="http://schemas.microsoft.com/office/drawing/2014/main" id="{0B22AAAA-3822-2E01-7632-B5ADC5FD77DF}"/>
              </a:ext>
            </a:extLst>
          </p:cNvPr>
          <p:cNvSpPr/>
          <p:nvPr/>
        </p:nvSpPr>
        <p:spPr>
          <a:xfrm>
            <a:off x="6785465" y="988653"/>
            <a:ext cx="2154052" cy="857400"/>
          </a:xfrm>
          <a:prstGeom prst="rect">
            <a:avLst/>
          </a:prstGeom>
          <a:solidFill>
            <a:schemeClr val="accent2">
              <a:lumMod val="75000"/>
            </a:schemeClr>
          </a:solidFill>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i="0" u="none" strike="noStrike" cap="none" dirty="0">
                <a:solidFill>
                  <a:schemeClr val="dk1"/>
                </a:solidFill>
                <a:latin typeface="times" panose="02020603050405020304" pitchFamily="18" charset="0"/>
                <a:cs typeface="times" panose="02020603050405020304" pitchFamily="18" charset="0"/>
                <a:sym typeface="Arial"/>
              </a:rPr>
              <a:t>Post </a:t>
            </a:r>
          </a:p>
          <a:p>
            <a:pPr algn="ctr"/>
            <a:r>
              <a:rPr lang="en-US" sz="1000" b="0" i="0" u="none" strike="noStrike" cap="none" dirty="0">
                <a:solidFill>
                  <a:schemeClr val="dk1"/>
                </a:solidFill>
                <a:latin typeface="times" panose="02020603050405020304" pitchFamily="18" charset="0"/>
                <a:cs typeface="times" panose="02020603050405020304" pitchFamily="18" charset="0"/>
                <a:sym typeface="Arial"/>
              </a:rPr>
              <a:t>(personalization &amp; extension)</a:t>
            </a:r>
            <a:endParaRPr lang="en-GB" sz="1000" b="0" i="0" u="none" strike="noStrike" cap="none" dirty="0">
              <a:solidFill>
                <a:schemeClr val="dk1"/>
              </a:solidFill>
              <a:latin typeface="times" panose="02020603050405020304" pitchFamily="18" charset="0"/>
              <a:cs typeface="times" panose="02020603050405020304" pitchFamily="18" charset="0"/>
              <a:sym typeface="Arial"/>
            </a:endParaRPr>
          </a:p>
          <a:p>
            <a:pPr algn="ctr"/>
            <a:endParaRPr lang="en-GB" dirty="0"/>
          </a:p>
        </p:txBody>
      </p:sp>
      <p:sp>
        <p:nvSpPr>
          <p:cNvPr id="8" name="Rectangle 7">
            <a:extLst>
              <a:ext uri="{FF2B5EF4-FFF2-40B4-BE49-F238E27FC236}">
                <a16:creationId xmlns:a16="http://schemas.microsoft.com/office/drawing/2014/main" id="{A9EFEDB4-F1B8-C461-BFA8-7D9C389541A1}"/>
              </a:ext>
            </a:extLst>
          </p:cNvPr>
          <p:cNvSpPr/>
          <p:nvPr/>
        </p:nvSpPr>
        <p:spPr>
          <a:xfrm>
            <a:off x="232910" y="1846053"/>
            <a:ext cx="2147001"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Activate background knowledge.</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Personally connect learners to the content to be covered. </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Pre-teach language for learning right before learners engage with the lesson content.</a:t>
            </a:r>
          </a:p>
          <a:p>
            <a:pPr marL="60325" lvl="1" indent="-60325">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0" marR="0" lvl="1" indent="0" algn="l" defTabSz="914400" rtl="0" eaLnBrk="1" fontAlgn="auto" latinLnBrk="0" hangingPunct="1">
              <a:lnSpc>
                <a:spcPct val="100000"/>
              </a:lnSpc>
              <a:spcBef>
                <a:spcPts val="0"/>
              </a:spcBef>
              <a:spcAft>
                <a:spcPts val="0"/>
              </a:spcAft>
              <a:buClr>
                <a:schemeClr val="dk1"/>
              </a:buClr>
              <a:buSzPct val="80000"/>
              <a:buFont typeface="Arial" panose="020B0604020202020204" pitchFamily="34" charset="0"/>
              <a:buNone/>
              <a:tabLst/>
              <a:defRPr/>
            </a:pPr>
            <a:r>
              <a:rPr lang="en-US" sz="1200" dirty="0">
                <a:solidFill>
                  <a:schemeClr val="bg2">
                    <a:lumMod val="50000"/>
                  </a:schemeClr>
                </a:solidFill>
                <a:latin typeface="times" panose="02020603050405020304" pitchFamily="18" charset="0"/>
                <a:cs typeface="times" panose="02020603050405020304" pitchFamily="18" charset="0"/>
              </a:rPr>
              <a:t>*remember to teach language for learning prior to activities which are interactive.</a:t>
            </a:r>
          </a:p>
          <a:p>
            <a:pPr algn="ctr"/>
            <a:endParaRPr lang="en-GB" dirty="0">
              <a:solidFill>
                <a:schemeClr val="bg2">
                  <a:lumMod val="50000"/>
                </a:schemeClr>
              </a:solidFill>
            </a:endParaRPr>
          </a:p>
        </p:txBody>
      </p:sp>
      <p:sp>
        <p:nvSpPr>
          <p:cNvPr id="9" name="Rectangle 8">
            <a:extLst>
              <a:ext uri="{FF2B5EF4-FFF2-40B4-BE49-F238E27FC236}">
                <a16:creationId xmlns:a16="http://schemas.microsoft.com/office/drawing/2014/main" id="{BB4F37EE-F15B-5909-44B7-C4FB0BEA52A5}"/>
              </a:ext>
            </a:extLst>
          </p:cNvPr>
          <p:cNvSpPr/>
          <p:nvPr/>
        </p:nvSpPr>
        <p:spPr>
          <a:xfrm>
            <a:off x="2379912" y="1846053"/>
            <a:ext cx="4412602"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Teacher presents the content to the students. </a:t>
            </a: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endParaRPr lang="en-US" sz="1200" dirty="0">
              <a:solidFill>
                <a:schemeClr val="bg2">
                  <a:lumMod val="50000"/>
                </a:schemeClr>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Reading/ listening activities to engage with the content </a:t>
            </a:r>
            <a:r>
              <a:rPr lang="en-US" sz="1200" dirty="0">
                <a:solidFill>
                  <a:schemeClr val="bg2">
                    <a:lumMod val="50000"/>
                  </a:schemeClr>
                </a:solidFill>
                <a:latin typeface="times" panose="02020603050405020304" pitchFamily="18" charset="0"/>
                <a:cs typeface="times" panose="02020603050405020304" pitchFamily="18" charset="0"/>
              </a:rPr>
              <a:t>(general to specific comprehension focus).</a:t>
            </a: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Students engage in activities in which they are focused on understanding/comprehension of the content (</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Arial"/>
              </a:rPr>
              <a:t>LOTS </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Wingdings" panose="05000000000000000000" pitchFamily="2" charset="2"/>
              </a:rPr>
              <a:t></a:t>
            </a:r>
            <a:r>
              <a:rPr lang="en-US" sz="1200" b="1" i="0" u="none" strike="noStrike" cap="none" dirty="0">
                <a:solidFill>
                  <a:schemeClr val="bg2">
                    <a:lumMod val="50000"/>
                  </a:schemeClr>
                </a:solidFill>
                <a:latin typeface="times" panose="02020603050405020304" pitchFamily="18" charset="0"/>
                <a:cs typeface="times" panose="02020603050405020304" pitchFamily="18" charset="0"/>
                <a:sym typeface="Arial"/>
              </a:rPr>
              <a:t>HOTS</a:t>
            </a: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a:t>
            </a:r>
          </a:p>
          <a:p>
            <a:pPr marR="0" lvl="1" algn="l" rtl="0">
              <a:lnSpc>
                <a:spcPct val="100000"/>
              </a:lnSpc>
              <a:spcBef>
                <a:spcPts val="0"/>
              </a:spcBef>
              <a:spcAft>
                <a:spcPts val="0"/>
              </a:spcAft>
              <a:buClr>
                <a:schemeClr val="dk1"/>
              </a:buClr>
              <a:buSzPct val="80000"/>
            </a:pPr>
            <a:endPar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endParaRPr>
          </a:p>
          <a:p>
            <a:pPr marL="60325" marR="0" lvl="1" indent="-60325" algn="l" rtl="0">
              <a:lnSpc>
                <a:spcPct val="100000"/>
              </a:lnSpc>
              <a:spcBef>
                <a:spcPts val="0"/>
              </a:spcBef>
              <a:spcAft>
                <a:spcPts val="0"/>
              </a:spcAft>
              <a:buClr>
                <a:schemeClr val="dk1"/>
              </a:buClr>
              <a:buSzPct val="80000"/>
              <a:buFont typeface="Arial" panose="020B0604020202020204" pitchFamily="34" charset="0"/>
              <a:buChar char="•"/>
            </a:pPr>
            <a:r>
              <a:rPr lang="en-US" sz="1200" b="0" i="0" u="none" strike="noStrike" cap="none" dirty="0">
                <a:solidFill>
                  <a:schemeClr val="bg2">
                    <a:lumMod val="50000"/>
                  </a:schemeClr>
                </a:solidFill>
                <a:latin typeface="times" panose="02020603050405020304" pitchFamily="18" charset="0"/>
                <a:cs typeface="times" panose="02020603050405020304" pitchFamily="18" charset="0"/>
                <a:sym typeface="Arial"/>
              </a:rPr>
              <a:t>Follow-up whole class discussion to address any problems or questions students have relating to language and/or content. </a:t>
            </a:r>
          </a:p>
          <a:p>
            <a:pPr algn="ctr"/>
            <a:endParaRPr lang="en-GB" dirty="0">
              <a:solidFill>
                <a:schemeClr val="bg2">
                  <a:lumMod val="50000"/>
                </a:schemeClr>
              </a:solidFill>
            </a:endParaRPr>
          </a:p>
        </p:txBody>
      </p:sp>
      <p:sp>
        <p:nvSpPr>
          <p:cNvPr id="13" name="Rectangle 12">
            <a:extLst>
              <a:ext uri="{FF2B5EF4-FFF2-40B4-BE49-F238E27FC236}">
                <a16:creationId xmlns:a16="http://schemas.microsoft.com/office/drawing/2014/main" id="{BE695C7A-E69D-C6C3-1994-1E9C67B31DE1}"/>
              </a:ext>
            </a:extLst>
          </p:cNvPr>
          <p:cNvSpPr/>
          <p:nvPr/>
        </p:nvSpPr>
        <p:spPr>
          <a:xfrm>
            <a:off x="6792516" y="1846053"/>
            <a:ext cx="2147001" cy="3132753"/>
          </a:xfrm>
          <a:prstGeom prst="rect">
            <a:avLst/>
          </a:prstGeom>
          <a:ln w="3175"/>
        </p:spPr>
        <p:style>
          <a:lnRef idx="2">
            <a:schemeClr val="accent6"/>
          </a:lnRef>
          <a:fillRef idx="1">
            <a:schemeClr val="lt1"/>
          </a:fillRef>
          <a:effectRef idx="0">
            <a:schemeClr val="accent6"/>
          </a:effectRef>
          <a:fontRef idx="minor">
            <a:schemeClr val="dk1"/>
          </a:fontRef>
        </p:style>
        <p:txBody>
          <a:bodyPr rtlCol="0" anchor="ctr"/>
          <a:lstStyle/>
          <a:p>
            <a:pPr marL="60325" lvl="1" indent="-60325">
              <a:buClr>
                <a:schemeClr val="dk1"/>
              </a:buClr>
              <a:buSzPct val="80000"/>
              <a:buFont typeface="Arial" panose="020B0604020202020204" pitchFamily="34" charset="0"/>
              <a:buChar char="•"/>
            </a:pPr>
            <a:r>
              <a:rPr lang="en-US" sz="1200" dirty="0">
                <a:solidFill>
                  <a:schemeClr val="bg2">
                    <a:lumMod val="50000"/>
                  </a:schemeClr>
                </a:solidFill>
                <a:latin typeface="times" panose="02020603050405020304" pitchFamily="18" charset="0"/>
                <a:cs typeface="times" panose="02020603050405020304" pitchFamily="18" charset="0"/>
              </a:rPr>
              <a:t>Students do an activity/ activities focused on applying what they learned and further personalizes the content that they have engaged with (HOTS). (</a:t>
            </a:r>
            <a:r>
              <a:rPr lang="en-US" sz="1200" b="1" dirty="0">
                <a:solidFill>
                  <a:schemeClr val="bg2">
                    <a:lumMod val="50000"/>
                  </a:schemeClr>
                </a:solidFill>
                <a:latin typeface="times" panose="02020603050405020304" pitchFamily="18" charset="0"/>
                <a:cs typeface="times" panose="02020603050405020304" pitchFamily="18" charset="0"/>
              </a:rPr>
              <a:t>apply, analyze evaluate, create</a:t>
            </a:r>
            <a:r>
              <a:rPr lang="en-US" sz="1200" dirty="0">
                <a:solidFill>
                  <a:schemeClr val="bg2">
                    <a:lumMod val="50000"/>
                  </a:schemeClr>
                </a:solidFill>
                <a:latin typeface="times" panose="02020603050405020304" pitchFamily="18" charset="0"/>
                <a:cs typeface="times" panose="02020603050405020304" pitchFamily="18" charset="0"/>
              </a:rPr>
              <a:t>).</a:t>
            </a: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US" sz="1200" dirty="0">
              <a:solidFill>
                <a:srgbClr val="000000"/>
              </a:solidFill>
              <a:latin typeface="times" panose="02020603050405020304" pitchFamily="18" charset="0"/>
              <a:cs typeface="times" panose="02020603050405020304" pitchFamily="18" charset="0"/>
            </a:endParaRPr>
          </a:p>
          <a:p>
            <a:pPr marL="60325" lvl="1" indent="-60325">
              <a:buClr>
                <a:schemeClr val="dk1"/>
              </a:buClr>
              <a:buSzPct val="80000"/>
              <a:buFont typeface="Arial" panose="020B0604020202020204" pitchFamily="34" charset="0"/>
              <a:buChar char="•"/>
            </a:pPr>
            <a:endParaRPr lang="en-GB" dirty="0"/>
          </a:p>
        </p:txBody>
      </p:sp>
      <p:pic>
        <p:nvPicPr>
          <p:cNvPr id="7" name="Picture 2" descr="Bloom's Taxonomy: Revised Levels, Verbs for Objectives [2023]">
            <a:extLst>
              <a:ext uri="{FF2B5EF4-FFF2-40B4-BE49-F238E27FC236}">
                <a16:creationId xmlns:a16="http://schemas.microsoft.com/office/drawing/2014/main" id="{0DD7D0F9-DE04-33AA-3E67-E3ADE09F92D6}"/>
              </a:ext>
            </a:extLst>
          </p:cNvPr>
          <p:cNvPicPr>
            <a:picLocks noChangeAspect="1" noChangeArrowheads="1"/>
          </p:cNvPicPr>
          <p:nvPr/>
        </p:nvPicPr>
        <p:blipFill rotWithShape="1">
          <a:blip r:embed="rId3">
            <a:clrChange>
              <a:clrFrom>
                <a:srgbClr val="F7F8FA"/>
              </a:clrFrom>
              <a:clrTo>
                <a:srgbClr val="F7F8FA">
                  <a:alpha val="0"/>
                </a:srgbClr>
              </a:clrTo>
            </a:clrChange>
            <a:extLst>
              <a:ext uri="{28A0092B-C50C-407E-A947-70E740481C1C}">
                <a14:useLocalDpi xmlns:a14="http://schemas.microsoft.com/office/drawing/2010/main" val="0"/>
              </a:ext>
            </a:extLst>
          </a:blip>
          <a:srcRect t="16820" b="11297"/>
          <a:stretch/>
        </p:blipFill>
        <p:spPr bwMode="auto">
          <a:xfrm>
            <a:off x="6848160" y="3679456"/>
            <a:ext cx="2025630" cy="113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6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882B-8DDC-A0D1-E032-5E931D3BA186}"/>
              </a:ext>
            </a:extLst>
          </p:cNvPr>
          <p:cNvSpPr>
            <a:spLocks noGrp="1"/>
          </p:cNvSpPr>
          <p:nvPr>
            <p:ph type="title"/>
          </p:nvPr>
        </p:nvSpPr>
        <p:spPr>
          <a:xfrm>
            <a:off x="0" y="-37127"/>
            <a:ext cx="6761100" cy="857400"/>
          </a:xfrm>
        </p:spPr>
        <p:txBody>
          <a:bodyPr/>
          <a:lstStyle/>
          <a:p>
            <a:r>
              <a:rPr lang="en-US" dirty="0"/>
              <a:t>Group Activity</a:t>
            </a:r>
            <a:endParaRPr lang="en-GB" dirty="0"/>
          </a:p>
        </p:txBody>
      </p:sp>
      <p:pic>
        <p:nvPicPr>
          <p:cNvPr id="4" name="Picture 3">
            <a:hlinkClick r:id="rId2" action="ppaction://hlinkfile"/>
            <a:extLst>
              <a:ext uri="{FF2B5EF4-FFF2-40B4-BE49-F238E27FC236}">
                <a16:creationId xmlns:a16="http://schemas.microsoft.com/office/drawing/2014/main" id="{CA4583D4-BCEC-F0C1-B4B8-48E4665A5AC6}"/>
              </a:ext>
            </a:extLst>
          </p:cNvPr>
          <p:cNvPicPr>
            <a:picLocks noChangeAspect="1"/>
          </p:cNvPicPr>
          <p:nvPr/>
        </p:nvPicPr>
        <p:blipFill rotWithShape="1">
          <a:blip r:embed="rId3"/>
          <a:srcRect l="4622" t="23144" r="2265" b="13123"/>
          <a:stretch/>
        </p:blipFill>
        <p:spPr>
          <a:xfrm>
            <a:off x="102007" y="974784"/>
            <a:ext cx="8939986" cy="3821503"/>
          </a:xfrm>
          <a:prstGeom prst="rect">
            <a:avLst/>
          </a:prstGeom>
        </p:spPr>
      </p:pic>
    </p:spTree>
    <p:extLst>
      <p:ext uri="{BB962C8B-B14F-4D97-AF65-F5344CB8AC3E}">
        <p14:creationId xmlns:p14="http://schemas.microsoft.com/office/powerpoint/2010/main" val="529689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9BC5-879A-291D-C0CD-D4621768BCF4}"/>
              </a:ext>
            </a:extLst>
          </p:cNvPr>
          <p:cNvSpPr>
            <a:spLocks noGrp="1"/>
          </p:cNvSpPr>
          <p:nvPr>
            <p:ph type="title"/>
          </p:nvPr>
        </p:nvSpPr>
        <p:spPr>
          <a:xfrm>
            <a:off x="2735726" y="174283"/>
            <a:ext cx="3672546" cy="857400"/>
          </a:xfrm>
        </p:spPr>
        <p:txBody>
          <a:bodyPr/>
          <a:lstStyle/>
          <a:p>
            <a:r>
              <a:rPr lang="en-US" dirty="0"/>
              <a:t>Lesson Plan Guide</a:t>
            </a:r>
            <a:endParaRPr lang="en-GB" dirty="0"/>
          </a:p>
        </p:txBody>
      </p:sp>
      <p:sp>
        <p:nvSpPr>
          <p:cNvPr id="3" name="Content Placeholder 2">
            <a:extLst>
              <a:ext uri="{FF2B5EF4-FFF2-40B4-BE49-F238E27FC236}">
                <a16:creationId xmlns:a16="http://schemas.microsoft.com/office/drawing/2014/main" id="{294A9E03-DDD6-2F7A-72F2-2D4BDF7C42F3}"/>
              </a:ext>
            </a:extLst>
          </p:cNvPr>
          <p:cNvSpPr>
            <a:spLocks noGrp="1"/>
          </p:cNvSpPr>
          <p:nvPr>
            <p:ph idx="1"/>
          </p:nvPr>
        </p:nvSpPr>
        <p:spPr/>
        <p:txBody>
          <a:bodyPr/>
          <a:lstStyle/>
          <a:p>
            <a:endParaRPr lang="en-GB"/>
          </a:p>
        </p:txBody>
      </p:sp>
      <p:pic>
        <p:nvPicPr>
          <p:cNvPr id="5" name="Picture 4">
            <a:hlinkClick r:id="rId2" action="ppaction://hlinkfile"/>
            <a:extLst>
              <a:ext uri="{FF2B5EF4-FFF2-40B4-BE49-F238E27FC236}">
                <a16:creationId xmlns:a16="http://schemas.microsoft.com/office/drawing/2014/main" id="{C0ACDEAF-F43F-69E3-E4DE-15C92CA79109}"/>
              </a:ext>
            </a:extLst>
          </p:cNvPr>
          <p:cNvPicPr>
            <a:picLocks noChangeAspect="1"/>
          </p:cNvPicPr>
          <p:nvPr/>
        </p:nvPicPr>
        <p:blipFill rotWithShape="1">
          <a:blip r:embed="rId3"/>
          <a:srcRect l="18204" t="22138" r="16793" b="11446"/>
          <a:stretch/>
        </p:blipFill>
        <p:spPr>
          <a:xfrm>
            <a:off x="1130060" y="1187216"/>
            <a:ext cx="6883879" cy="3956284"/>
          </a:xfrm>
          <a:prstGeom prst="rect">
            <a:avLst/>
          </a:prstGeom>
        </p:spPr>
      </p:pic>
    </p:spTree>
    <p:extLst>
      <p:ext uri="{BB962C8B-B14F-4D97-AF65-F5344CB8AC3E}">
        <p14:creationId xmlns:p14="http://schemas.microsoft.com/office/powerpoint/2010/main" val="2341352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81C83-4EF1-5B57-D259-E56C921E9278}"/>
              </a:ext>
            </a:extLst>
          </p:cNvPr>
          <p:cNvSpPr>
            <a:spLocks noGrp="1"/>
          </p:cNvSpPr>
          <p:nvPr>
            <p:ph type="body" idx="1"/>
          </p:nvPr>
        </p:nvSpPr>
        <p:spPr>
          <a:xfrm>
            <a:off x="477300" y="1528265"/>
            <a:ext cx="6761100" cy="2980500"/>
          </a:xfrm>
        </p:spPr>
        <p:txBody>
          <a:bodyPr/>
          <a:lstStyle/>
          <a:p>
            <a:pPr>
              <a:buClr>
                <a:schemeClr val="bg2"/>
              </a:buClr>
            </a:pPr>
            <a:r>
              <a:rPr lang="en-US" sz="1800" dirty="0">
                <a:latin typeface="times" panose="02020603050405020304" pitchFamily="18" charset="0"/>
                <a:cs typeface="times" panose="02020603050405020304" pitchFamily="18" charset="0"/>
              </a:rPr>
              <a:t>In your groups, work together to design a meaningful-input based lesson on the topic/content of your choice that would be </a:t>
            </a:r>
            <a:r>
              <a:rPr lang="en-US" sz="1800" b="1" dirty="0">
                <a:latin typeface="times" panose="02020603050405020304" pitchFamily="18" charset="0"/>
                <a:cs typeface="times" panose="02020603050405020304" pitchFamily="18" charset="0"/>
              </a:rPr>
              <a:t>suitable for you and your learners in your teaching context</a:t>
            </a:r>
            <a:r>
              <a:rPr lang="en-US" sz="1800" dirty="0">
                <a:latin typeface="times" panose="02020603050405020304" pitchFamily="18" charset="0"/>
                <a:cs typeface="times" panose="02020603050405020304" pitchFamily="18" charset="0"/>
              </a:rPr>
              <a:t> (you can select a topic that was mentioned in your group discussion at the beginning of the lesson).</a:t>
            </a:r>
          </a:p>
          <a:p>
            <a:pPr>
              <a:buClr>
                <a:schemeClr val="bg2"/>
              </a:buClr>
            </a:pPr>
            <a:endParaRPr lang="en-US" sz="1800" dirty="0">
              <a:latin typeface="times" panose="02020603050405020304" pitchFamily="18" charset="0"/>
              <a:cs typeface="times" panose="02020603050405020304" pitchFamily="18" charset="0"/>
            </a:endParaRPr>
          </a:p>
          <a:p>
            <a:pPr>
              <a:buClr>
                <a:schemeClr val="bg2"/>
              </a:buClr>
            </a:pPr>
            <a:r>
              <a:rPr lang="en-US" sz="1800" dirty="0">
                <a:latin typeface="times" panose="02020603050405020304" pitchFamily="18" charset="0"/>
                <a:cs typeface="times" panose="02020603050405020304" pitchFamily="18" charset="0"/>
              </a:rPr>
              <a:t>Use the sample lesson plan for reference.</a:t>
            </a:r>
          </a:p>
          <a:p>
            <a:pPr>
              <a:buClr>
                <a:schemeClr val="bg2"/>
              </a:buClr>
            </a:pPr>
            <a:endParaRPr lang="en-US" sz="1800" dirty="0">
              <a:latin typeface="times" panose="02020603050405020304" pitchFamily="18" charset="0"/>
              <a:cs typeface="times" panose="02020603050405020304" pitchFamily="18" charset="0"/>
            </a:endParaRPr>
          </a:p>
          <a:p>
            <a:pPr>
              <a:buClr>
                <a:schemeClr val="bg2"/>
              </a:buClr>
            </a:pPr>
            <a:r>
              <a:rPr lang="en-US" sz="1800" dirty="0">
                <a:latin typeface="times" panose="02020603050405020304" pitchFamily="18" charset="0"/>
                <a:cs typeface="times" panose="02020603050405020304" pitchFamily="18" charset="0"/>
              </a:rPr>
              <a:t>Enter the lesson plan into the meaningful-input based lesson plan template. </a:t>
            </a:r>
          </a:p>
          <a:p>
            <a:endParaRPr lang="en-US" dirty="0"/>
          </a:p>
        </p:txBody>
      </p:sp>
      <p:sp>
        <p:nvSpPr>
          <p:cNvPr id="3" name="Title 2">
            <a:extLst>
              <a:ext uri="{FF2B5EF4-FFF2-40B4-BE49-F238E27FC236}">
                <a16:creationId xmlns:a16="http://schemas.microsoft.com/office/drawing/2014/main" id="{EF2B97D4-9F4C-712A-3CCB-89F13F6F3B64}"/>
              </a:ext>
            </a:extLst>
          </p:cNvPr>
          <p:cNvSpPr>
            <a:spLocks noGrp="1"/>
          </p:cNvSpPr>
          <p:nvPr>
            <p:ph type="title"/>
          </p:nvPr>
        </p:nvSpPr>
        <p:spPr>
          <a:xfrm>
            <a:off x="123077" y="203743"/>
            <a:ext cx="6761100" cy="857400"/>
          </a:xfrm>
        </p:spPr>
        <p:txBody>
          <a:bodyPr/>
          <a:lstStyle/>
          <a:p>
            <a:r>
              <a:rPr lang="en" dirty="0">
                <a:solidFill>
                  <a:schemeClr val="accent3"/>
                </a:solidFill>
              </a:rPr>
              <a:t>Application Task</a:t>
            </a:r>
            <a:endParaRPr lang="en-GB" dirty="0"/>
          </a:p>
        </p:txBody>
      </p:sp>
      <p:pic>
        <p:nvPicPr>
          <p:cNvPr id="1026" name="Picture 2" descr="How to manage projects like an actual project manager - Work Life by  Atlassian">
            <a:extLst>
              <a:ext uri="{FF2B5EF4-FFF2-40B4-BE49-F238E27FC236}">
                <a16:creationId xmlns:a16="http://schemas.microsoft.com/office/drawing/2014/main" id="{C470A190-2D85-F948-ECE7-F73A9F6AE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167" y="89856"/>
            <a:ext cx="1815393" cy="101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2386-7112-3FB2-3BD0-864E64FB6204}"/>
              </a:ext>
            </a:extLst>
          </p:cNvPr>
          <p:cNvSpPr>
            <a:spLocks noGrp="1"/>
          </p:cNvSpPr>
          <p:nvPr>
            <p:ph type="title"/>
          </p:nvPr>
        </p:nvSpPr>
        <p:spPr>
          <a:xfrm>
            <a:off x="2606331" y="144152"/>
            <a:ext cx="3931338" cy="857400"/>
          </a:xfrm>
        </p:spPr>
        <p:txBody>
          <a:bodyPr/>
          <a:lstStyle/>
          <a:p>
            <a:r>
              <a:rPr lang="en-US" dirty="0"/>
              <a:t>Lesson Plan Template</a:t>
            </a:r>
            <a:endParaRPr lang="en-GB" dirty="0"/>
          </a:p>
        </p:txBody>
      </p:sp>
      <p:pic>
        <p:nvPicPr>
          <p:cNvPr id="5" name="Picture 4">
            <a:hlinkClick r:id="rId2" action="ppaction://hlinkfile"/>
            <a:extLst>
              <a:ext uri="{FF2B5EF4-FFF2-40B4-BE49-F238E27FC236}">
                <a16:creationId xmlns:a16="http://schemas.microsoft.com/office/drawing/2014/main" id="{7750E803-5C70-26ED-CCC1-28517BA8E956}"/>
              </a:ext>
            </a:extLst>
          </p:cNvPr>
          <p:cNvPicPr>
            <a:picLocks noChangeAspect="1"/>
          </p:cNvPicPr>
          <p:nvPr/>
        </p:nvPicPr>
        <p:blipFill rotWithShape="1">
          <a:blip r:embed="rId3"/>
          <a:srcRect l="33019" t="21970" r="32736" b="9937"/>
          <a:stretch/>
        </p:blipFill>
        <p:spPr>
          <a:xfrm>
            <a:off x="3114135" y="1311215"/>
            <a:ext cx="3131389" cy="3502325"/>
          </a:xfrm>
          <a:prstGeom prst="rect">
            <a:avLst/>
          </a:prstGeom>
        </p:spPr>
      </p:pic>
    </p:spTree>
    <p:extLst>
      <p:ext uri="{BB962C8B-B14F-4D97-AF65-F5344CB8AC3E}">
        <p14:creationId xmlns:p14="http://schemas.microsoft.com/office/powerpoint/2010/main" val="2938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A6663A-47FF-095C-76FA-279FA62AD02D}"/>
              </a:ext>
            </a:extLst>
          </p:cNvPr>
          <p:cNvSpPr>
            <a:spLocks noGrp="1"/>
          </p:cNvSpPr>
          <p:nvPr>
            <p:ph type="ctrTitle"/>
          </p:nvPr>
        </p:nvSpPr>
        <p:spPr>
          <a:xfrm>
            <a:off x="171796" y="970745"/>
            <a:ext cx="4915593" cy="1165626"/>
          </a:xfrm>
        </p:spPr>
        <p:txBody>
          <a:bodyPr/>
          <a:lstStyle/>
          <a:p>
            <a:r>
              <a:rPr lang="en" sz="3600" dirty="0"/>
              <a:t>Creating </a:t>
            </a:r>
            <a:r>
              <a:rPr lang="en-CA" sz="3600" dirty="0"/>
              <a:t>CLIL </a:t>
            </a:r>
            <a:r>
              <a:rPr lang="en" sz="3600" dirty="0"/>
              <a:t>Lessons from Meaningful Input</a:t>
            </a:r>
            <a:endParaRPr lang="en-GB" sz="3600" dirty="0"/>
          </a:p>
        </p:txBody>
      </p:sp>
      <p:sp>
        <p:nvSpPr>
          <p:cNvPr id="6" name="TextBox 5">
            <a:extLst>
              <a:ext uri="{FF2B5EF4-FFF2-40B4-BE49-F238E27FC236}">
                <a16:creationId xmlns:a16="http://schemas.microsoft.com/office/drawing/2014/main" id="{14FD5A9C-67A4-EF8A-977E-417BAAAF46A1}"/>
              </a:ext>
            </a:extLst>
          </p:cNvPr>
          <p:cNvSpPr txBox="1"/>
          <p:nvPr/>
        </p:nvSpPr>
        <p:spPr>
          <a:xfrm>
            <a:off x="171796" y="2417861"/>
            <a:ext cx="3624349" cy="307777"/>
          </a:xfrm>
          <a:prstGeom prst="rect">
            <a:avLst/>
          </a:prstGeom>
          <a:noFill/>
        </p:spPr>
        <p:txBody>
          <a:bodyPr wrap="square" rtlCol="0">
            <a:spAutoFit/>
          </a:bodyPr>
          <a:lstStyle/>
          <a:p>
            <a:pPr>
              <a:buClr>
                <a:schemeClr val="accent2"/>
              </a:buClr>
              <a:buSzPts val="6000"/>
            </a:pPr>
            <a:r>
              <a:rPr lang="en-US" dirty="0">
                <a:solidFill>
                  <a:schemeClr val="accent2"/>
                </a:solidFill>
                <a:latin typeface="Dosis ExtraLight"/>
                <a:sym typeface="Dosis ExtraLight"/>
              </a:rPr>
              <a:t>Drawing From a Text-Driven Approach</a:t>
            </a:r>
            <a:endParaRPr lang="en-GB" dirty="0">
              <a:solidFill>
                <a:schemeClr val="accent2"/>
              </a:solidFill>
              <a:latin typeface="Dosis ExtraLight"/>
              <a:sym typeface="Dosis ExtraLight"/>
            </a:endParaRPr>
          </a:p>
        </p:txBody>
      </p:sp>
    </p:spTree>
    <p:extLst>
      <p:ext uri="{BB962C8B-B14F-4D97-AF65-F5344CB8AC3E}">
        <p14:creationId xmlns:p14="http://schemas.microsoft.com/office/powerpoint/2010/main" val="2233556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9078-3F52-D21F-7257-921B591965DE}"/>
              </a:ext>
            </a:extLst>
          </p:cNvPr>
          <p:cNvSpPr>
            <a:spLocks noGrp="1"/>
          </p:cNvSpPr>
          <p:nvPr>
            <p:ph type="title"/>
          </p:nvPr>
        </p:nvSpPr>
        <p:spPr>
          <a:xfrm>
            <a:off x="3588588" y="202227"/>
            <a:ext cx="1966823" cy="857400"/>
          </a:xfrm>
        </p:spPr>
        <p:txBody>
          <a:bodyPr/>
          <a:lstStyle/>
          <a:p>
            <a:r>
              <a:rPr lang="en-CA" dirty="0"/>
              <a:t>Readings</a:t>
            </a:r>
            <a:endParaRPr lang="en-GB" dirty="0"/>
          </a:p>
        </p:txBody>
      </p:sp>
      <p:sp>
        <p:nvSpPr>
          <p:cNvPr id="3" name="Text Placeholder 2">
            <a:extLst>
              <a:ext uri="{FF2B5EF4-FFF2-40B4-BE49-F238E27FC236}">
                <a16:creationId xmlns:a16="http://schemas.microsoft.com/office/drawing/2014/main" id="{E3AD27CD-B43A-3999-7C4C-A5C948FD42DC}"/>
              </a:ext>
            </a:extLst>
          </p:cNvPr>
          <p:cNvSpPr>
            <a:spLocks noGrp="1"/>
          </p:cNvSpPr>
          <p:nvPr>
            <p:ph type="body" idx="1"/>
          </p:nvPr>
        </p:nvSpPr>
        <p:spPr>
          <a:xfrm>
            <a:off x="1308054" y="1517890"/>
            <a:ext cx="6527889" cy="1813176"/>
          </a:xfrm>
        </p:spPr>
        <p:txBody>
          <a:bodyPr/>
          <a:lstStyle/>
          <a:p>
            <a:pPr marR="0" indent="-457200">
              <a:lnSpc>
                <a:spcPct val="107000"/>
              </a:lnSpc>
              <a:spcBef>
                <a:spcPts val="0"/>
              </a:spcBef>
              <a:spcAft>
                <a:spcPts val="0"/>
              </a:spcAft>
              <a:buNone/>
            </a:pPr>
            <a:endParaRPr lang="en-GB" sz="1200" dirty="0">
              <a:effectLst/>
              <a:latin typeface="times" panose="02020603050405020304" pitchFamily="18" charset="0"/>
              <a:cs typeface="times" panose="02020603050405020304" pitchFamily="18" charset="0"/>
            </a:endParaRPr>
          </a:p>
          <a:p>
            <a:pPr marR="0" indent="-457200">
              <a:lnSpc>
                <a:spcPct val="107000"/>
              </a:lnSpc>
              <a:spcBef>
                <a:spcPts val="0"/>
              </a:spcBef>
              <a:spcAft>
                <a:spcPts val="0"/>
              </a:spcAft>
              <a:buNone/>
            </a:pPr>
            <a:r>
              <a:rPr lang="en-GB" sz="1200" dirty="0">
                <a:effectLst/>
                <a:latin typeface="times" panose="02020603050405020304" pitchFamily="18" charset="0"/>
                <a:cs typeface="times" panose="02020603050405020304" pitchFamily="18" charset="0"/>
              </a:rPr>
              <a:t>Coyle, D., Hood, P., &amp; Marsh, D. (2010). </a:t>
            </a:r>
            <a:r>
              <a:rPr lang="en-GB" sz="1200" i="1" dirty="0">
                <a:latin typeface="times" panose="02020603050405020304" pitchFamily="18" charset="0"/>
                <a:cs typeface="times" panose="02020603050405020304" pitchFamily="18" charset="0"/>
              </a:rPr>
              <a:t>CLIL</a:t>
            </a:r>
            <a:r>
              <a:rPr lang="en-GB" sz="1200" dirty="0">
                <a:latin typeface="times" panose="02020603050405020304" pitchFamily="18" charset="0"/>
                <a:cs typeface="times" panose="02020603050405020304" pitchFamily="18" charset="0"/>
              </a:rPr>
              <a:t> </a:t>
            </a:r>
            <a:r>
              <a:rPr lang="en-GB" sz="1200" i="1" dirty="0">
                <a:effectLst/>
                <a:latin typeface="times" panose="02020603050405020304" pitchFamily="18" charset="0"/>
                <a:cs typeface="times" panose="02020603050405020304" pitchFamily="18" charset="0"/>
              </a:rPr>
              <a:t>Content and language integrated learning</a:t>
            </a:r>
            <a:r>
              <a:rPr lang="en-GB" sz="1200" dirty="0">
                <a:effectLst/>
                <a:latin typeface="times" panose="02020603050405020304" pitchFamily="18" charset="0"/>
                <a:cs typeface="times" panose="02020603050405020304" pitchFamily="18" charset="0"/>
              </a:rPr>
              <a:t>. Cambridge University Press. </a:t>
            </a:r>
            <a:r>
              <a:rPr lang="en-GB" sz="1200" b="1" dirty="0">
                <a:effectLst/>
                <a:latin typeface="times" panose="02020603050405020304" pitchFamily="18" charset="0"/>
                <a:cs typeface="times" panose="02020603050405020304" pitchFamily="18" charset="0"/>
              </a:rPr>
              <a:t>Chapter 4</a:t>
            </a:r>
          </a:p>
          <a:p>
            <a:pPr marR="0" indent="-457200">
              <a:lnSpc>
                <a:spcPct val="107000"/>
              </a:lnSpc>
              <a:spcBef>
                <a:spcPts val="0"/>
              </a:spcBef>
              <a:spcAft>
                <a:spcPts val="0"/>
              </a:spcAft>
              <a:buNone/>
            </a:pPr>
            <a:endParaRPr lang="en-GB" sz="1200" b="1" dirty="0">
              <a:latin typeface="times" panose="02020603050405020304" pitchFamily="18" charset="0"/>
              <a:cs typeface="times" panose="02020603050405020304" pitchFamily="18" charset="0"/>
            </a:endParaRPr>
          </a:p>
          <a:p>
            <a:pPr indent="-457200">
              <a:lnSpc>
                <a:spcPct val="107000"/>
              </a:lnSpc>
              <a:spcBef>
                <a:spcPts val="0"/>
              </a:spcBef>
              <a:buNone/>
            </a:pPr>
            <a:r>
              <a:rPr lang="en-CA" sz="1200" dirty="0">
                <a:latin typeface="times" panose="02020603050405020304" pitchFamily="18" charset="0"/>
                <a:cs typeface="times" panose="02020603050405020304" pitchFamily="18" charset="0"/>
              </a:rPr>
              <a:t>Tomlinson, B. (2003). </a:t>
            </a:r>
            <a:r>
              <a:rPr lang="en-CA" sz="1200" i="1" dirty="0">
                <a:latin typeface="times" panose="02020603050405020304" pitchFamily="18" charset="0"/>
                <a:cs typeface="times" panose="02020603050405020304" pitchFamily="18" charset="0"/>
              </a:rPr>
              <a:t>Developing materials for language teaching </a:t>
            </a:r>
            <a:r>
              <a:rPr lang="en-CA" sz="1200" dirty="0">
                <a:latin typeface="times" panose="02020603050405020304" pitchFamily="18" charset="0"/>
                <a:cs typeface="times" panose="02020603050405020304" pitchFamily="18" charset="0"/>
              </a:rPr>
              <a:t>.  Bloomsbury. </a:t>
            </a:r>
            <a:r>
              <a:rPr lang="en-CA" sz="1200" b="1" dirty="0">
                <a:latin typeface="times" panose="02020603050405020304" pitchFamily="18" charset="0"/>
                <a:cs typeface="times" panose="02020603050405020304" pitchFamily="18" charset="0"/>
              </a:rPr>
              <a:t>Chapter 6</a:t>
            </a:r>
          </a:p>
          <a:p>
            <a:pPr indent="-457200">
              <a:lnSpc>
                <a:spcPct val="107000"/>
              </a:lnSpc>
              <a:spcBef>
                <a:spcPts val="0"/>
              </a:spcBef>
              <a:buNone/>
            </a:pPr>
            <a:endParaRPr lang="en-CA" sz="1200" b="1" dirty="0">
              <a:latin typeface="times" panose="02020603050405020304" pitchFamily="18" charset="0"/>
              <a:cs typeface="times" panose="02020603050405020304" pitchFamily="18" charset="0"/>
            </a:endParaRPr>
          </a:p>
          <a:p>
            <a:pPr indent="-457200">
              <a:lnSpc>
                <a:spcPct val="107000"/>
              </a:lnSpc>
              <a:spcBef>
                <a:spcPts val="0"/>
              </a:spcBef>
              <a:buNone/>
            </a:pPr>
            <a:endParaRPr lang="en-CA" sz="1200" b="1" dirty="0">
              <a:latin typeface="times" panose="02020603050405020304" pitchFamily="18" charset="0"/>
              <a:cs typeface="times" panose="02020603050405020304" pitchFamily="18" charset="0"/>
            </a:endParaRPr>
          </a:p>
          <a:p>
            <a:pPr indent="-457200">
              <a:lnSpc>
                <a:spcPct val="107000"/>
              </a:lnSpc>
              <a:spcBef>
                <a:spcPts val="0"/>
              </a:spcBef>
              <a:buNone/>
            </a:pPr>
            <a:r>
              <a:rPr lang="en-GB" sz="1200" dirty="0">
                <a:latin typeface="times" panose="02020603050405020304" pitchFamily="18" charset="0"/>
                <a:cs typeface="times" panose="02020603050405020304" pitchFamily="18" charset="0"/>
              </a:rPr>
              <a:t>Tomlinson, B. (2018). Text-driven approaches to task-based language teaching. </a:t>
            </a:r>
            <a:r>
              <a:rPr lang="en-GB" sz="1200" i="1" dirty="0">
                <a:latin typeface="times" panose="02020603050405020304" pitchFamily="18" charset="0"/>
                <a:cs typeface="times" panose="02020603050405020304" pitchFamily="18" charset="0"/>
              </a:rPr>
              <a:t>Folio, 18</a:t>
            </a:r>
            <a:r>
              <a:rPr lang="en-GB" sz="1200" dirty="0">
                <a:latin typeface="times" panose="02020603050405020304" pitchFamily="18" charset="0"/>
                <a:cs typeface="times" panose="02020603050405020304" pitchFamily="18" charset="0"/>
              </a:rPr>
              <a:t>(2), 04-07.</a:t>
            </a:r>
            <a:endParaRPr lang="en-CA" sz="1200" dirty="0">
              <a:latin typeface="times" panose="02020603050405020304" pitchFamily="18" charset="0"/>
              <a:cs typeface="times" panose="02020603050405020304" pitchFamily="18" charset="0"/>
            </a:endParaRPr>
          </a:p>
          <a:p>
            <a:pPr marR="0" indent="-457200">
              <a:lnSpc>
                <a:spcPct val="107000"/>
              </a:lnSpc>
              <a:spcBef>
                <a:spcPts val="0"/>
              </a:spcBef>
              <a:spcAft>
                <a:spcPts val="0"/>
              </a:spcAft>
              <a:buNone/>
            </a:pPr>
            <a:endParaRPr lang="en-GB" sz="1200" b="1" dirty="0">
              <a:effectLst/>
              <a:latin typeface="times" panose="02020603050405020304" pitchFamily="18" charset="0"/>
              <a:cs typeface="times" panose="02020603050405020304" pitchFamily="18" charset="0"/>
            </a:endParaRPr>
          </a:p>
          <a:p>
            <a:pPr marL="0" marR="0" indent="0">
              <a:lnSpc>
                <a:spcPct val="107000"/>
              </a:lnSpc>
              <a:spcBef>
                <a:spcPts val="0"/>
              </a:spcBef>
              <a:spcAft>
                <a:spcPts val="0"/>
              </a:spcAft>
              <a:buNone/>
            </a:pPr>
            <a:endParaRPr lang="en-GB" sz="1800" dirty="0">
              <a:effectLst/>
            </a:endParaRPr>
          </a:p>
          <a:p>
            <a:pPr marL="0" marR="0" indent="0">
              <a:lnSpc>
                <a:spcPct val="107000"/>
              </a:lnSpc>
              <a:spcBef>
                <a:spcPts val="0"/>
              </a:spcBef>
              <a:spcAft>
                <a:spcPts val="0"/>
              </a:spcAft>
              <a:buNone/>
            </a:pPr>
            <a:endParaRPr lang="en-GB" sz="2000" b="1" dirty="0">
              <a:effectLst/>
            </a:endParaRPr>
          </a:p>
          <a:p>
            <a:endParaRPr lang="en-GB" b="1" dirty="0"/>
          </a:p>
        </p:txBody>
      </p:sp>
    </p:spTree>
    <p:extLst>
      <p:ext uri="{BB962C8B-B14F-4D97-AF65-F5344CB8AC3E}">
        <p14:creationId xmlns:p14="http://schemas.microsoft.com/office/powerpoint/2010/main" val="1838717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CA1E-50AD-4911-BD41-254975FDEA44}"/>
              </a:ext>
            </a:extLst>
          </p:cNvPr>
          <p:cNvSpPr>
            <a:spLocks noGrp="1"/>
          </p:cNvSpPr>
          <p:nvPr>
            <p:ph type="title"/>
          </p:nvPr>
        </p:nvSpPr>
        <p:spPr>
          <a:xfrm>
            <a:off x="3364302" y="158646"/>
            <a:ext cx="2415395" cy="857400"/>
          </a:xfrm>
        </p:spPr>
        <p:txBody>
          <a:bodyPr/>
          <a:lstStyle/>
          <a:p>
            <a:r>
              <a:rPr lang="en-CA" dirty="0">
                <a:solidFill>
                  <a:schemeClr val="accent3"/>
                </a:solidFill>
              </a:rPr>
              <a:t>References</a:t>
            </a:r>
          </a:p>
        </p:txBody>
      </p:sp>
      <p:sp>
        <p:nvSpPr>
          <p:cNvPr id="3" name="Content Placeholder 2">
            <a:extLst>
              <a:ext uri="{FF2B5EF4-FFF2-40B4-BE49-F238E27FC236}">
                <a16:creationId xmlns:a16="http://schemas.microsoft.com/office/drawing/2014/main" id="{28E28A78-623F-4686-A3EF-3B3BA70D2909}"/>
              </a:ext>
            </a:extLst>
          </p:cNvPr>
          <p:cNvSpPr>
            <a:spLocks noGrp="1"/>
          </p:cNvSpPr>
          <p:nvPr>
            <p:ph idx="1"/>
          </p:nvPr>
        </p:nvSpPr>
        <p:spPr>
          <a:xfrm>
            <a:off x="698500" y="1146954"/>
            <a:ext cx="7696200" cy="2980500"/>
          </a:xfrm>
        </p:spPr>
        <p:txBody>
          <a:bodyPr>
            <a:normAutofit fontScale="25000" lnSpcReduction="20000"/>
          </a:bodyPr>
          <a:lstStyle/>
          <a:p>
            <a:pPr indent="-457200">
              <a:buNone/>
            </a:pPr>
            <a:r>
              <a:rPr lang="en-GB" sz="4000" dirty="0">
                <a:latin typeface="times" panose="02020603050405020304" pitchFamily="18" charset="0"/>
                <a:cs typeface="times" panose="02020603050405020304" pitchFamily="18" charset="0"/>
              </a:rPr>
              <a:t>Arslan, S., &amp; Whitehead, G. E. (2022). Fostering pre-service teachers’ perceived ability to implement dialogic teaching in Turkey: Examining the contributing factors of an intensive short-term teacher education program from the teacher-learners’ vantage point. </a:t>
            </a:r>
            <a:r>
              <a:rPr lang="en-GB" sz="4000" i="1" dirty="0">
                <a:latin typeface="times" panose="02020603050405020304" pitchFamily="18" charset="0"/>
                <a:cs typeface="times" panose="02020603050405020304" pitchFamily="18" charset="0"/>
              </a:rPr>
              <a:t>Language Teaching Research</a:t>
            </a:r>
            <a:r>
              <a:rPr lang="en-GB" sz="4000" dirty="0">
                <a:latin typeface="times" panose="02020603050405020304" pitchFamily="18" charset="0"/>
                <a:cs typeface="times" panose="02020603050405020304" pitchFamily="18" charset="0"/>
              </a:rPr>
              <a:t>, 13621688221093755.</a:t>
            </a:r>
            <a:endParaRPr lang="en-CA" sz="4000" dirty="0">
              <a:latin typeface="times" panose="02020603050405020304" pitchFamily="18" charset="0"/>
              <a:cs typeface="times" panose="02020603050405020304" pitchFamily="18" charset="0"/>
            </a:endParaRPr>
          </a:p>
          <a:p>
            <a:pPr indent="-457200">
              <a:buNone/>
            </a:pPr>
            <a:endParaRPr lang="en-CA" sz="4000" dirty="0">
              <a:latin typeface="times" panose="02020603050405020304" pitchFamily="18" charset="0"/>
              <a:cs typeface="times" panose="02020603050405020304" pitchFamily="18" charset="0"/>
            </a:endParaRPr>
          </a:p>
          <a:p>
            <a:pPr indent="-457200">
              <a:buNone/>
            </a:pPr>
            <a:r>
              <a:rPr lang="en-CA" sz="4000" dirty="0">
                <a:latin typeface="times" panose="02020603050405020304" pitchFamily="18" charset="0"/>
                <a:cs typeface="times" panose="02020603050405020304" pitchFamily="18" charset="0"/>
              </a:rPr>
              <a:t>Bouchard, M. (2005). </a:t>
            </a:r>
            <a:r>
              <a:rPr lang="en-CA" sz="4000" i="1" dirty="0">
                <a:latin typeface="times" panose="02020603050405020304" pitchFamily="18" charset="0"/>
                <a:cs typeface="times" panose="02020603050405020304" pitchFamily="18" charset="0"/>
              </a:rPr>
              <a:t>Comprehension strategies for English language learners</a:t>
            </a:r>
            <a:r>
              <a:rPr lang="en-CA" sz="4000" dirty="0">
                <a:latin typeface="times" panose="02020603050405020304" pitchFamily="18" charset="0"/>
                <a:cs typeface="times" panose="02020603050405020304" pitchFamily="18" charset="0"/>
              </a:rPr>
              <a:t>. Scholastic.</a:t>
            </a:r>
          </a:p>
          <a:p>
            <a:pPr indent="-457200">
              <a:buNone/>
            </a:pPr>
            <a:endParaRPr lang="en-CA" sz="4000" b="0" i="0" dirty="0">
              <a:solidFill>
                <a:srgbClr val="333333"/>
              </a:solidFill>
              <a:effectLst/>
              <a:latin typeface="times" panose="02020603050405020304" pitchFamily="18" charset="0"/>
              <a:cs typeface="times" panose="02020603050405020304" pitchFamily="18" charset="0"/>
            </a:endParaRPr>
          </a:p>
          <a:p>
            <a:pPr indent="-457200">
              <a:buNone/>
            </a:pPr>
            <a:r>
              <a:rPr lang="en-GB" sz="4000" dirty="0">
                <a:latin typeface="times" panose="02020603050405020304" pitchFamily="18" charset="0"/>
                <a:cs typeface="times" panose="02020603050405020304" pitchFamily="18" charset="0"/>
              </a:rPr>
              <a:t>Marsh, D. (1994). Bilingual education &amp; content and language integrated learning. In International Association for Cross-cultural Communication (Ed.), </a:t>
            </a:r>
            <a:r>
              <a:rPr lang="en-GB" sz="4000" i="1" dirty="0">
                <a:latin typeface="times" panose="02020603050405020304" pitchFamily="18" charset="0"/>
                <a:cs typeface="times" panose="02020603050405020304" pitchFamily="18" charset="0"/>
              </a:rPr>
              <a:t>Language teaching in the member states of the European Union (lingua). </a:t>
            </a:r>
            <a:r>
              <a:rPr lang="en-GB" sz="4000" dirty="0">
                <a:latin typeface="times" panose="02020603050405020304" pitchFamily="18" charset="0"/>
                <a:cs typeface="times" panose="02020603050405020304" pitchFamily="18" charset="0"/>
              </a:rPr>
              <a:t>University of Sorbonne.</a:t>
            </a:r>
          </a:p>
          <a:p>
            <a:pPr marL="76200" indent="0">
              <a:buNone/>
            </a:pPr>
            <a:endParaRPr lang="en-CA" sz="4000" dirty="0">
              <a:latin typeface="times" panose="02020603050405020304" pitchFamily="18" charset="0"/>
              <a:cs typeface="times" panose="02020603050405020304" pitchFamily="18" charset="0"/>
            </a:endParaRPr>
          </a:p>
          <a:p>
            <a:pPr indent="-457200">
              <a:buNone/>
            </a:pPr>
            <a:r>
              <a:rPr lang="en-GB" sz="4000" dirty="0" err="1">
                <a:latin typeface="times" panose="02020603050405020304" pitchFamily="18" charset="0"/>
                <a:cs typeface="times" panose="02020603050405020304" pitchFamily="18" charset="0"/>
              </a:rPr>
              <a:t>Rannikmäe</a:t>
            </a:r>
            <a:r>
              <a:rPr lang="en-GB" sz="4000" dirty="0">
                <a:latin typeface="times" panose="02020603050405020304" pitchFamily="18" charset="0"/>
                <a:cs typeface="times" panose="02020603050405020304" pitchFamily="18" charset="0"/>
              </a:rPr>
              <a:t>, M., Holbrook, J., &amp; </a:t>
            </a:r>
            <a:r>
              <a:rPr lang="en-GB" sz="4000" dirty="0" err="1">
                <a:latin typeface="times" panose="02020603050405020304" pitchFamily="18" charset="0"/>
                <a:cs typeface="times" panose="02020603050405020304" pitchFamily="18" charset="0"/>
              </a:rPr>
              <a:t>Soobard</a:t>
            </a:r>
            <a:r>
              <a:rPr lang="en-GB" sz="4000" dirty="0">
                <a:latin typeface="times" panose="02020603050405020304" pitchFamily="18" charset="0"/>
                <a:cs typeface="times" panose="02020603050405020304" pitchFamily="18" charset="0"/>
              </a:rPr>
              <a:t>, R. (2020). Social constructivism—Jerome Bruner. In B. Akpan &amp; T. J. Kennedy (Eds.), </a:t>
            </a:r>
            <a:r>
              <a:rPr lang="en-GB" sz="4000" i="1" dirty="0">
                <a:latin typeface="times" panose="02020603050405020304" pitchFamily="18" charset="0"/>
                <a:cs typeface="times" panose="02020603050405020304" pitchFamily="18" charset="0"/>
              </a:rPr>
              <a:t>Science education in theory and practice: An introductory guide to learning theory</a:t>
            </a:r>
            <a:r>
              <a:rPr lang="en-GB" sz="4000" dirty="0">
                <a:latin typeface="times" panose="02020603050405020304" pitchFamily="18" charset="0"/>
                <a:cs typeface="times" panose="02020603050405020304" pitchFamily="18" charset="0"/>
              </a:rPr>
              <a:t> (pp. 259–275). Springer Nature.</a:t>
            </a:r>
            <a:endParaRPr lang="en-CA" sz="4000" dirty="0">
              <a:latin typeface="times" panose="02020603050405020304" pitchFamily="18" charset="0"/>
              <a:cs typeface="times" panose="02020603050405020304" pitchFamily="18" charset="0"/>
            </a:endParaRPr>
          </a:p>
          <a:p>
            <a:pPr indent="-457200">
              <a:buNone/>
            </a:pPr>
            <a:endParaRPr lang="en-CA" sz="4000" dirty="0">
              <a:latin typeface="times" panose="02020603050405020304" pitchFamily="18" charset="0"/>
              <a:cs typeface="times" panose="02020603050405020304" pitchFamily="18" charset="0"/>
            </a:endParaRPr>
          </a:p>
          <a:p>
            <a:pPr indent="-457200">
              <a:buNone/>
            </a:pPr>
            <a:r>
              <a:rPr lang="en-CA" sz="4000" dirty="0">
                <a:latin typeface="times" panose="02020603050405020304" pitchFamily="18" charset="0"/>
                <a:cs typeface="times" panose="02020603050405020304" pitchFamily="18" charset="0"/>
              </a:rPr>
              <a:t>Tomlinson, B. (2003). </a:t>
            </a:r>
            <a:r>
              <a:rPr lang="en-CA" sz="4000" i="1" dirty="0">
                <a:latin typeface="times" panose="02020603050405020304" pitchFamily="18" charset="0"/>
                <a:cs typeface="times" panose="02020603050405020304" pitchFamily="18" charset="0"/>
              </a:rPr>
              <a:t>Developing materials for language teaching </a:t>
            </a:r>
            <a:r>
              <a:rPr lang="en-CA" sz="4000" dirty="0">
                <a:latin typeface="times" panose="02020603050405020304" pitchFamily="18" charset="0"/>
                <a:cs typeface="times" panose="02020603050405020304" pitchFamily="18" charset="0"/>
              </a:rPr>
              <a:t>.  Bloomsbury.</a:t>
            </a:r>
          </a:p>
          <a:p>
            <a:pPr indent="-457200">
              <a:buNone/>
            </a:pPr>
            <a:endParaRPr lang="en-CA" sz="4000" dirty="0">
              <a:latin typeface="times" panose="02020603050405020304" pitchFamily="18" charset="0"/>
              <a:cs typeface="times" panose="02020603050405020304" pitchFamily="18" charset="0"/>
            </a:endParaRPr>
          </a:p>
          <a:p>
            <a:pPr indent="-457200">
              <a:buNone/>
            </a:pPr>
            <a:r>
              <a:rPr lang="en-GB" sz="4000" dirty="0">
                <a:latin typeface="times" panose="02020603050405020304" pitchFamily="18" charset="0"/>
                <a:cs typeface="times" panose="02020603050405020304" pitchFamily="18" charset="0"/>
              </a:rPr>
              <a:t>Tomlinson, B. (2013a). Second language acquisition and materials development. In B. Tomlinson (Ed.), </a:t>
            </a:r>
            <a:r>
              <a:rPr lang="en-GB" sz="4000" i="1" dirty="0">
                <a:latin typeface="times" panose="02020603050405020304" pitchFamily="18" charset="0"/>
                <a:cs typeface="times" panose="02020603050405020304" pitchFamily="18" charset="0"/>
              </a:rPr>
              <a:t>Applied linguistics and materials development </a:t>
            </a:r>
            <a:r>
              <a:rPr lang="en-GB" sz="4000" dirty="0">
                <a:latin typeface="times" panose="02020603050405020304" pitchFamily="18" charset="0"/>
                <a:cs typeface="times" panose="02020603050405020304" pitchFamily="18" charset="0"/>
              </a:rPr>
              <a:t>(pp. 11-29). Bloomsbury.</a:t>
            </a:r>
            <a:endParaRPr lang="en-CA" sz="4000" dirty="0">
              <a:latin typeface="times" panose="02020603050405020304" pitchFamily="18" charset="0"/>
              <a:cs typeface="times" panose="02020603050405020304" pitchFamily="18" charset="0"/>
            </a:endParaRPr>
          </a:p>
          <a:p>
            <a:pPr indent="-457200">
              <a:buNone/>
            </a:pPr>
            <a:endParaRPr lang="en-CA" sz="4000" dirty="0">
              <a:latin typeface="times" panose="02020603050405020304" pitchFamily="18" charset="0"/>
              <a:cs typeface="times" panose="02020603050405020304" pitchFamily="18" charset="0"/>
            </a:endParaRPr>
          </a:p>
          <a:p>
            <a:pPr indent="-457200">
              <a:buNone/>
            </a:pPr>
            <a:r>
              <a:rPr lang="en-CA" sz="4000" dirty="0">
                <a:latin typeface="times" panose="02020603050405020304" pitchFamily="18" charset="0"/>
                <a:cs typeface="times" panose="02020603050405020304" pitchFamily="18" charset="0"/>
              </a:rPr>
              <a:t>Ur, P. (1981). </a:t>
            </a:r>
            <a:r>
              <a:rPr lang="en-CA" sz="4000" i="1" dirty="0">
                <a:latin typeface="times" panose="02020603050405020304" pitchFamily="18" charset="0"/>
                <a:cs typeface="times" panose="02020603050405020304" pitchFamily="18" charset="0"/>
              </a:rPr>
              <a:t>Discussions that work: Task-centred fluency practice</a:t>
            </a:r>
            <a:r>
              <a:rPr lang="en-CA" sz="4000" dirty="0">
                <a:latin typeface="times" panose="02020603050405020304" pitchFamily="18" charset="0"/>
                <a:cs typeface="times" panose="02020603050405020304" pitchFamily="18" charset="0"/>
              </a:rPr>
              <a:t>. Cambridge University Press.</a:t>
            </a:r>
          </a:p>
          <a:p>
            <a:pPr indent="-457200">
              <a:buNone/>
            </a:pPr>
            <a:endParaRPr lang="en-CA" sz="4000" dirty="0">
              <a:latin typeface="times" panose="02020603050405020304" pitchFamily="18" charset="0"/>
              <a:cs typeface="times" panose="02020603050405020304" pitchFamily="18" charset="0"/>
            </a:endParaRPr>
          </a:p>
          <a:p>
            <a:pPr indent="-457200">
              <a:buNone/>
            </a:pPr>
            <a:r>
              <a:rPr lang="en-CA" sz="4000" dirty="0">
                <a:latin typeface="times" panose="02020603050405020304" pitchFamily="18" charset="0"/>
                <a:cs typeface="times" panose="02020603050405020304" pitchFamily="18" charset="0"/>
              </a:rPr>
              <a:t>Ur, P. (1984). </a:t>
            </a:r>
            <a:r>
              <a:rPr lang="en-CA" sz="4000" i="1" dirty="0">
                <a:latin typeface="times" panose="02020603050405020304" pitchFamily="18" charset="0"/>
                <a:cs typeface="times" panose="02020603050405020304" pitchFamily="18" charset="0"/>
              </a:rPr>
              <a:t>Teaching listening comprehension</a:t>
            </a:r>
            <a:r>
              <a:rPr lang="en-CA" sz="4000" dirty="0">
                <a:latin typeface="times" panose="02020603050405020304" pitchFamily="18" charset="0"/>
                <a:cs typeface="times" panose="02020603050405020304" pitchFamily="18" charset="0"/>
              </a:rPr>
              <a:t>. Cambridge University Press.</a:t>
            </a:r>
          </a:p>
          <a:p>
            <a:pPr indent="-457200">
              <a:buNone/>
            </a:pPr>
            <a:endParaRPr lang="en-CA" sz="4000" dirty="0">
              <a:latin typeface="times" panose="02020603050405020304" pitchFamily="18" charset="0"/>
              <a:cs typeface="times" panose="02020603050405020304" pitchFamily="18" charset="0"/>
            </a:endParaRPr>
          </a:p>
          <a:p>
            <a:pPr marL="76200" indent="0">
              <a:buNone/>
            </a:pPr>
            <a:endParaRPr lang="en-GB"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83000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0019-3551-7AFB-57C9-B8103E914E90}"/>
              </a:ext>
            </a:extLst>
          </p:cNvPr>
          <p:cNvSpPr>
            <a:spLocks noGrp="1"/>
          </p:cNvSpPr>
          <p:nvPr>
            <p:ph type="title"/>
          </p:nvPr>
        </p:nvSpPr>
        <p:spPr>
          <a:xfrm>
            <a:off x="-1" y="750"/>
            <a:ext cx="6761100" cy="857400"/>
          </a:xfrm>
        </p:spPr>
        <p:txBody>
          <a:bodyPr/>
          <a:lstStyle/>
          <a:p>
            <a:r>
              <a:rPr lang="en-US" dirty="0"/>
              <a:t>Stages/ Activities/ Principles</a:t>
            </a:r>
            <a:endParaRPr lang="en-GB" dirty="0"/>
          </a:p>
        </p:txBody>
      </p:sp>
      <p:pic>
        <p:nvPicPr>
          <p:cNvPr id="5" name="Picture 4">
            <a:hlinkClick r:id="rId2" action="ppaction://hlinksldjump"/>
            <a:extLst>
              <a:ext uri="{FF2B5EF4-FFF2-40B4-BE49-F238E27FC236}">
                <a16:creationId xmlns:a16="http://schemas.microsoft.com/office/drawing/2014/main" id="{0E185B4E-56DF-3D76-F008-4FF842C21124}"/>
              </a:ext>
            </a:extLst>
          </p:cNvPr>
          <p:cNvPicPr>
            <a:picLocks noChangeAspect="1"/>
          </p:cNvPicPr>
          <p:nvPr/>
        </p:nvPicPr>
        <p:blipFill rotWithShape="1">
          <a:blip r:embed="rId3"/>
          <a:srcRect l="41053" t="20273" r="26060" b="44983"/>
          <a:stretch/>
        </p:blipFill>
        <p:spPr>
          <a:xfrm>
            <a:off x="401015" y="1575540"/>
            <a:ext cx="3352718" cy="1992420"/>
          </a:xfrm>
          <a:prstGeom prst="rect">
            <a:avLst/>
          </a:prstGeom>
          <a:ln>
            <a:solidFill>
              <a:schemeClr val="tx1"/>
            </a:solidFill>
          </a:ln>
        </p:spPr>
      </p:pic>
      <p:pic>
        <p:nvPicPr>
          <p:cNvPr id="6" name="Picture 5">
            <a:hlinkClick r:id="rId2" action="ppaction://hlinksldjump"/>
            <a:extLst>
              <a:ext uri="{FF2B5EF4-FFF2-40B4-BE49-F238E27FC236}">
                <a16:creationId xmlns:a16="http://schemas.microsoft.com/office/drawing/2014/main" id="{9AFB7581-7549-A709-0F5F-37723E093D50}"/>
              </a:ext>
            </a:extLst>
          </p:cNvPr>
          <p:cNvPicPr>
            <a:picLocks noChangeAspect="1"/>
          </p:cNvPicPr>
          <p:nvPr/>
        </p:nvPicPr>
        <p:blipFill rotWithShape="1">
          <a:blip r:embed="rId3"/>
          <a:srcRect l="41053" t="55018" r="26060" b="11853"/>
          <a:stretch/>
        </p:blipFill>
        <p:spPr>
          <a:xfrm>
            <a:off x="4060094" y="1575540"/>
            <a:ext cx="3352718" cy="1992420"/>
          </a:xfrm>
          <a:prstGeom prst="rect">
            <a:avLst/>
          </a:prstGeom>
          <a:ln>
            <a:solidFill>
              <a:schemeClr val="tx1"/>
            </a:solidFill>
          </a:ln>
        </p:spPr>
      </p:pic>
      <p:sp>
        <p:nvSpPr>
          <p:cNvPr id="7" name="TextBox 6">
            <a:extLst>
              <a:ext uri="{FF2B5EF4-FFF2-40B4-BE49-F238E27FC236}">
                <a16:creationId xmlns:a16="http://schemas.microsoft.com/office/drawing/2014/main" id="{78A83C00-4C2D-F9C8-320B-23DB014F3843}"/>
              </a:ext>
            </a:extLst>
          </p:cNvPr>
          <p:cNvSpPr txBox="1"/>
          <p:nvPr/>
        </p:nvSpPr>
        <p:spPr>
          <a:xfrm>
            <a:off x="6604061" y="4852139"/>
            <a:ext cx="1359209" cy="246221"/>
          </a:xfrm>
          <a:prstGeom prst="rect">
            <a:avLst/>
          </a:prstGeom>
          <a:noFill/>
        </p:spPr>
        <p:txBody>
          <a:bodyPr wrap="square">
            <a:spAutoFit/>
          </a:bodyPr>
          <a:lstStyle/>
          <a:p>
            <a:r>
              <a:rPr lang="en-CA" sz="1000" dirty="0">
                <a:latin typeface="times" panose="02020603050405020304" pitchFamily="18" charset="0"/>
                <a:cs typeface="times" panose="02020603050405020304" pitchFamily="18" charset="0"/>
              </a:rPr>
              <a:t>(Tomlinson, 2013)</a:t>
            </a:r>
          </a:p>
        </p:txBody>
      </p:sp>
    </p:spTree>
    <p:extLst>
      <p:ext uri="{BB962C8B-B14F-4D97-AF65-F5344CB8AC3E}">
        <p14:creationId xmlns:p14="http://schemas.microsoft.com/office/powerpoint/2010/main" val="272402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381C-59C1-423F-B37A-0AA7E4FB2DBE}"/>
              </a:ext>
            </a:extLst>
          </p:cNvPr>
          <p:cNvSpPr>
            <a:spLocks noGrp="1"/>
          </p:cNvSpPr>
          <p:nvPr>
            <p:ph type="title"/>
          </p:nvPr>
        </p:nvSpPr>
        <p:spPr>
          <a:xfrm>
            <a:off x="91531" y="142475"/>
            <a:ext cx="6761100" cy="857400"/>
          </a:xfrm>
        </p:spPr>
        <p:txBody>
          <a:bodyPr/>
          <a:lstStyle/>
          <a:p>
            <a:r>
              <a:rPr lang="en-US" dirty="0"/>
              <a:t>CLIL Flexibility</a:t>
            </a:r>
            <a:endParaRPr lang="en-GB" dirty="0"/>
          </a:p>
        </p:txBody>
      </p:sp>
      <p:sp>
        <p:nvSpPr>
          <p:cNvPr id="3" name="Text Placeholder 2">
            <a:extLst>
              <a:ext uri="{FF2B5EF4-FFF2-40B4-BE49-F238E27FC236}">
                <a16:creationId xmlns:a16="http://schemas.microsoft.com/office/drawing/2014/main" id="{34BC5636-BF3F-8622-34A3-E7544A627F75}"/>
              </a:ext>
            </a:extLst>
          </p:cNvPr>
          <p:cNvSpPr>
            <a:spLocks noGrp="1"/>
          </p:cNvSpPr>
          <p:nvPr>
            <p:ph type="body" idx="1"/>
          </p:nvPr>
        </p:nvSpPr>
        <p:spPr>
          <a:xfrm>
            <a:off x="178015" y="1547326"/>
            <a:ext cx="7558919" cy="2980500"/>
          </a:xfrm>
        </p:spPr>
        <p:txBody>
          <a:bodyPr/>
          <a:lstStyle/>
          <a:p>
            <a:pPr>
              <a:buClr>
                <a:schemeClr val="bg2"/>
              </a:buClr>
            </a:pPr>
            <a:r>
              <a:rPr lang="en-GB" sz="1800" dirty="0">
                <a:latin typeface="times" panose="02020603050405020304" pitchFamily="18" charset="0"/>
                <a:cs typeface="times" panose="02020603050405020304" pitchFamily="18" charset="0"/>
              </a:rPr>
              <a:t>There is neither one preferred CLIL model, nor one CLIL methodology.</a:t>
            </a:r>
          </a:p>
          <a:p>
            <a:pPr>
              <a:buClr>
                <a:schemeClr val="bg2"/>
              </a:buClr>
            </a:pPr>
            <a:endParaRPr lang="en-GB" sz="1800" dirty="0">
              <a:latin typeface="times" panose="02020603050405020304" pitchFamily="18" charset="0"/>
              <a:cs typeface="times" panose="02020603050405020304" pitchFamily="18" charset="0"/>
            </a:endParaRPr>
          </a:p>
          <a:p>
            <a:pPr>
              <a:buClr>
                <a:schemeClr val="bg2"/>
              </a:buClr>
            </a:pPr>
            <a:r>
              <a:rPr lang="en-GB" sz="1800" b="0" i="0" u="none" strike="noStrike" baseline="0" dirty="0">
                <a:latin typeface="times" panose="02020603050405020304" pitchFamily="18" charset="0"/>
                <a:cs typeface="times" panose="02020603050405020304" pitchFamily="18" charset="0"/>
              </a:rPr>
              <a:t>CLIL approach is flexible in order to take account of a wide range of contexts. </a:t>
            </a:r>
          </a:p>
          <a:p>
            <a:pPr>
              <a:buClr>
                <a:schemeClr val="bg2"/>
              </a:buClr>
            </a:pPr>
            <a:endParaRPr lang="en-GB" sz="1800" b="0" i="0" u="none" strike="noStrike" baseline="0" dirty="0">
              <a:latin typeface="times" panose="02020603050405020304" pitchFamily="18" charset="0"/>
              <a:cs typeface="times" panose="02020603050405020304" pitchFamily="18" charset="0"/>
            </a:endParaRPr>
          </a:p>
          <a:p>
            <a:pPr>
              <a:buClr>
                <a:schemeClr val="bg2"/>
              </a:buClr>
            </a:pPr>
            <a:r>
              <a:rPr lang="en-GB" sz="1800" b="0" i="0" u="none" strike="noStrike" baseline="0" dirty="0">
                <a:latin typeface="times" panose="02020603050405020304" pitchFamily="18" charset="0"/>
                <a:cs typeface="times" panose="02020603050405020304" pitchFamily="18" charset="0"/>
              </a:rPr>
              <a:t>Individual contexts have to define how integrated learning can be realized.</a:t>
            </a:r>
          </a:p>
          <a:p>
            <a:pPr marL="76200" indent="0">
              <a:buClr>
                <a:schemeClr val="bg2"/>
              </a:buClr>
              <a:buNone/>
            </a:pPr>
            <a:endParaRPr lang="en-GB" sz="1800" b="0" i="0" u="none" strike="noStrike" baseline="0"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3D8E069D-FF71-3FAE-C594-A9C8130EB917}"/>
              </a:ext>
            </a:extLst>
          </p:cNvPr>
          <p:cNvSpPr txBox="1"/>
          <p:nvPr/>
        </p:nvSpPr>
        <p:spPr>
          <a:xfrm>
            <a:off x="6032500" y="4763112"/>
            <a:ext cx="1993900" cy="307777"/>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rPr>
              <a:t>(Coyle et al., 2010)</a:t>
            </a:r>
            <a:endParaRPr lang="en-GB"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375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8450-B950-2F92-79D4-3EBB517B2EFA}"/>
              </a:ext>
            </a:extLst>
          </p:cNvPr>
          <p:cNvSpPr>
            <a:spLocks noGrp="1"/>
          </p:cNvSpPr>
          <p:nvPr>
            <p:ph type="title"/>
          </p:nvPr>
        </p:nvSpPr>
        <p:spPr>
          <a:xfrm>
            <a:off x="124623" y="145698"/>
            <a:ext cx="6761100" cy="857400"/>
          </a:xfrm>
        </p:spPr>
        <p:txBody>
          <a:bodyPr/>
          <a:lstStyle/>
          <a:p>
            <a:r>
              <a:rPr lang="en-US" dirty="0"/>
              <a:t>Today’s Lesson</a:t>
            </a:r>
            <a:endParaRPr lang="en-GB" dirty="0"/>
          </a:p>
        </p:txBody>
      </p:sp>
      <p:sp>
        <p:nvSpPr>
          <p:cNvPr id="3" name="Text Placeholder 2">
            <a:extLst>
              <a:ext uri="{FF2B5EF4-FFF2-40B4-BE49-F238E27FC236}">
                <a16:creationId xmlns:a16="http://schemas.microsoft.com/office/drawing/2014/main" id="{E6B2B30B-1D88-F746-8975-8DC6FC1DA6B9}"/>
              </a:ext>
            </a:extLst>
          </p:cNvPr>
          <p:cNvSpPr>
            <a:spLocks noGrp="1"/>
          </p:cNvSpPr>
          <p:nvPr>
            <p:ph type="body" idx="1"/>
          </p:nvPr>
        </p:nvSpPr>
        <p:spPr>
          <a:xfrm>
            <a:off x="718300" y="1419651"/>
            <a:ext cx="6761100" cy="2980500"/>
          </a:xfrm>
        </p:spPr>
        <p:txBody>
          <a:bodyPr/>
          <a:lstStyle/>
          <a:p>
            <a:pPr algn="l">
              <a:buClr>
                <a:schemeClr val="bg2"/>
              </a:buClr>
            </a:pPr>
            <a:r>
              <a:rPr lang="en-GB" sz="1800" dirty="0">
                <a:latin typeface="times" panose="02020603050405020304" pitchFamily="18" charset="0"/>
                <a:cs typeface="times" panose="02020603050405020304" pitchFamily="18" charset="0"/>
              </a:rPr>
              <a:t>You are going to be </a:t>
            </a:r>
            <a:r>
              <a:rPr lang="en-GB" sz="1800" b="1" dirty="0">
                <a:latin typeface="times" panose="02020603050405020304" pitchFamily="18" charset="0"/>
                <a:cs typeface="times" panose="02020603050405020304" pitchFamily="18" charset="0"/>
              </a:rPr>
              <a:t>introduced to </a:t>
            </a:r>
            <a:r>
              <a:rPr lang="en-GB" sz="1800" dirty="0">
                <a:latin typeface="times" panose="02020603050405020304" pitchFamily="18" charset="0"/>
                <a:cs typeface="times" panose="02020603050405020304" pitchFamily="18" charset="0"/>
              </a:rPr>
              <a:t>a meaningful-input based approach to CLIL.</a:t>
            </a:r>
          </a:p>
          <a:p>
            <a:pPr algn="l">
              <a:buClr>
                <a:schemeClr val="bg2"/>
              </a:buClr>
            </a:pPr>
            <a:endParaRPr lang="en-GB" sz="1800" dirty="0">
              <a:latin typeface="times" panose="02020603050405020304" pitchFamily="18" charset="0"/>
              <a:cs typeface="times" panose="02020603050405020304" pitchFamily="18" charset="0"/>
            </a:endParaRPr>
          </a:p>
          <a:p>
            <a:pPr algn="l">
              <a:buClr>
                <a:schemeClr val="bg2"/>
              </a:buClr>
            </a:pPr>
            <a:r>
              <a:rPr lang="en-GB" sz="1800" dirty="0">
                <a:latin typeface="times" panose="02020603050405020304" pitchFamily="18" charset="0"/>
                <a:cs typeface="times" panose="02020603050405020304" pitchFamily="18" charset="0"/>
              </a:rPr>
              <a:t>You are going to </a:t>
            </a:r>
            <a:r>
              <a:rPr lang="en-GB" sz="1800" b="1" dirty="0">
                <a:latin typeface="times" panose="02020603050405020304" pitchFamily="18" charset="0"/>
                <a:cs typeface="times" panose="02020603050405020304" pitchFamily="18" charset="0"/>
              </a:rPr>
              <a:t>practice applying </a:t>
            </a:r>
            <a:r>
              <a:rPr lang="en-GB" sz="1800" dirty="0">
                <a:latin typeface="times" panose="02020603050405020304" pitchFamily="18" charset="0"/>
                <a:cs typeface="times" panose="02020603050405020304" pitchFamily="18" charset="0"/>
              </a:rPr>
              <a:t>what you have been introduced to through various application tasks.</a:t>
            </a:r>
            <a:br>
              <a:rPr lang="en-GB" sz="1800" dirty="0">
                <a:latin typeface="times" panose="02020603050405020304" pitchFamily="18" charset="0"/>
                <a:cs typeface="times" panose="02020603050405020304" pitchFamily="18" charset="0"/>
              </a:rPr>
            </a:br>
            <a:endParaRPr lang="en-GB" sz="1800" dirty="0">
              <a:latin typeface="times" panose="02020603050405020304" pitchFamily="18" charset="0"/>
              <a:cs typeface="times" panose="02020603050405020304" pitchFamily="18" charset="0"/>
            </a:endParaRPr>
          </a:p>
          <a:p>
            <a:pPr algn="l">
              <a:buClr>
                <a:schemeClr val="bg2"/>
              </a:buClr>
            </a:pPr>
            <a:r>
              <a:rPr lang="en-GB" sz="1800" dirty="0">
                <a:latin typeface="times" panose="02020603050405020304" pitchFamily="18" charset="0"/>
                <a:cs typeface="times" panose="02020603050405020304" pitchFamily="18" charset="0"/>
              </a:rPr>
              <a:t>Overall, we are going to work on </a:t>
            </a:r>
            <a:r>
              <a:rPr lang="en-GB" sz="1800" b="1" dirty="0">
                <a:latin typeface="times" panose="02020603050405020304" pitchFamily="18" charset="0"/>
                <a:cs typeface="times" panose="02020603050405020304" pitchFamily="18" charset="0"/>
              </a:rPr>
              <a:t>developing your ability to create </a:t>
            </a:r>
            <a:r>
              <a:rPr lang="en-GB" sz="1800" dirty="0">
                <a:latin typeface="times" panose="02020603050405020304" pitchFamily="18" charset="0"/>
                <a:cs typeface="times" panose="02020603050405020304" pitchFamily="18" charset="0"/>
              </a:rPr>
              <a:t>a meaningful-input based CLIL lesson plan that is </a:t>
            </a:r>
            <a:r>
              <a:rPr lang="en-GB" sz="1800" b="1" dirty="0">
                <a:latin typeface="times" panose="02020603050405020304" pitchFamily="18" charset="0"/>
                <a:cs typeface="times" panose="02020603050405020304" pitchFamily="18" charset="0"/>
              </a:rPr>
              <a:t>contextually suitable </a:t>
            </a:r>
            <a:r>
              <a:rPr lang="en-GB" sz="1800" dirty="0">
                <a:latin typeface="times" panose="02020603050405020304" pitchFamily="18" charset="0"/>
                <a:cs typeface="times" panose="02020603050405020304" pitchFamily="18" charset="0"/>
              </a:rPr>
              <a:t>in your teaching context.</a:t>
            </a:r>
          </a:p>
          <a:p>
            <a:endParaRPr lang="en-GB"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7325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822366-CCBE-5E00-AF91-D1E77052B60E}"/>
              </a:ext>
            </a:extLst>
          </p:cNvPr>
          <p:cNvSpPr>
            <a:spLocks noGrp="1"/>
          </p:cNvSpPr>
          <p:nvPr>
            <p:ph type="ctrTitle"/>
          </p:nvPr>
        </p:nvSpPr>
        <p:spPr>
          <a:xfrm>
            <a:off x="273844" y="1991850"/>
            <a:ext cx="5396700" cy="1159800"/>
          </a:xfrm>
        </p:spPr>
        <p:txBody>
          <a:bodyPr/>
          <a:lstStyle/>
          <a:p>
            <a:r>
              <a:rPr lang="en-CA" sz="3600" dirty="0"/>
              <a:t>What is a Text-Driven Approach?</a:t>
            </a:r>
            <a:endParaRPr lang="en-GB" sz="3600" dirty="0"/>
          </a:p>
        </p:txBody>
      </p:sp>
    </p:spTree>
    <p:extLst>
      <p:ext uri="{BB962C8B-B14F-4D97-AF65-F5344CB8AC3E}">
        <p14:creationId xmlns:p14="http://schemas.microsoft.com/office/powerpoint/2010/main" val="407387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5"/>
        <p:cNvGrpSpPr/>
        <p:nvPr/>
      </p:nvGrpSpPr>
      <p:grpSpPr>
        <a:xfrm>
          <a:off x="0" y="0"/>
          <a:ext cx="0" cy="0"/>
          <a:chOff x="0" y="0"/>
          <a:chExt cx="0" cy="0"/>
        </a:xfrm>
      </p:grpSpPr>
      <p:sp>
        <p:nvSpPr>
          <p:cNvPr id="1927" name="Google Shape;1927;p40"/>
          <p:cNvSpPr txBox="1">
            <a:spLocks noGrp="1"/>
          </p:cNvSpPr>
          <p:nvPr>
            <p:ph type="body" idx="1"/>
          </p:nvPr>
        </p:nvSpPr>
        <p:spPr>
          <a:xfrm>
            <a:off x="377236" y="1641012"/>
            <a:ext cx="7425600" cy="3388800"/>
          </a:xfrm>
          <a:prstGeom prst="rect">
            <a:avLst/>
          </a:prstGeom>
        </p:spPr>
        <p:txBody>
          <a:bodyPr spcFirstLastPara="1" wrap="square" lIns="91425" tIns="91425" rIns="91425" bIns="91425" anchor="ctr" anchorCtr="0">
            <a:noAutofit/>
          </a:bodyPr>
          <a:lstStyle/>
          <a:p>
            <a:pPr marL="342900" indent="-342900">
              <a:buClr>
                <a:schemeClr val="dk1"/>
              </a:buClr>
              <a:buSzPts val="1100"/>
            </a:pPr>
            <a:endParaRPr lang="en-US" sz="1600" dirty="0"/>
          </a:p>
          <a:p>
            <a:pPr marL="342900" indent="-34290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Brian Tomlinson</a:t>
            </a:r>
          </a:p>
          <a:p>
            <a:pPr marL="342900" indent="-342900">
              <a:buClr>
                <a:schemeClr val="tx1">
                  <a:lumMod val="75000"/>
                  <a:lumOff val="25000"/>
                </a:schemeClr>
              </a:buClr>
              <a:buSzPct val="133000"/>
            </a:pPr>
            <a:endParaRPr lang="en-US" sz="1800" dirty="0">
              <a:latin typeface="times" panose="02020603050405020304" pitchFamily="18" charset="0"/>
              <a:cs typeface="times" panose="02020603050405020304" pitchFamily="18" charset="0"/>
            </a:endParaRPr>
          </a:p>
          <a:p>
            <a:pPr marL="342900" indent="-34290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Introduced the text-driven approach to </a:t>
            </a:r>
            <a:r>
              <a:rPr lang="en-US" sz="1800" b="1" u="sng" dirty="0">
                <a:latin typeface="times" panose="02020603050405020304" pitchFamily="18" charset="0"/>
                <a:cs typeface="times" panose="02020603050405020304" pitchFamily="18" charset="0"/>
              </a:rPr>
              <a:t>materials development </a:t>
            </a:r>
            <a:r>
              <a:rPr lang="en-US" sz="1800" dirty="0">
                <a:latin typeface="times" panose="02020603050405020304" pitchFamily="18" charset="0"/>
                <a:cs typeface="times" panose="02020603050405020304" pitchFamily="18" charset="0"/>
              </a:rPr>
              <a:t>in 2003 in the book </a:t>
            </a:r>
            <a:r>
              <a:rPr lang="en-US" sz="1800" i="1" dirty="0">
                <a:latin typeface="times" panose="02020603050405020304" pitchFamily="18" charset="0"/>
                <a:cs typeface="times" panose="02020603050405020304" pitchFamily="18" charset="0"/>
              </a:rPr>
              <a:t>Developing Materials for Language Teaching</a:t>
            </a:r>
            <a:r>
              <a:rPr lang="en-US" sz="1800" dirty="0">
                <a:latin typeface="times" panose="02020603050405020304" pitchFamily="18" charset="0"/>
                <a:cs typeface="times" panose="02020603050405020304" pitchFamily="18" charset="0"/>
              </a:rPr>
              <a:t>.</a:t>
            </a:r>
          </a:p>
          <a:p>
            <a:pPr marL="342900" indent="-342900">
              <a:buClr>
                <a:schemeClr val="tx1">
                  <a:lumMod val="75000"/>
                  <a:lumOff val="25000"/>
                </a:schemeClr>
              </a:buClr>
              <a:buSzPct val="133000"/>
            </a:pPr>
            <a:endParaRPr lang="en-US" sz="1800" dirty="0">
              <a:latin typeface="times" panose="02020603050405020304" pitchFamily="18" charset="0"/>
              <a:cs typeface="times" panose="02020603050405020304" pitchFamily="18" charset="0"/>
            </a:endParaRPr>
          </a:p>
          <a:p>
            <a:pPr marL="342900" indent="-342900">
              <a:buClr>
                <a:schemeClr val="tx1">
                  <a:lumMod val="75000"/>
                  <a:lumOff val="25000"/>
                </a:schemeClr>
              </a:buClr>
              <a:buSzPct val="133000"/>
            </a:pPr>
            <a:r>
              <a:rPr lang="en-US" sz="1800" dirty="0">
                <a:latin typeface="times" panose="02020603050405020304" pitchFamily="18" charset="0"/>
                <a:cs typeface="times" panose="02020603050405020304" pitchFamily="18" charset="0"/>
              </a:rPr>
              <a:t>He argues </a:t>
            </a:r>
            <a:r>
              <a:rPr lang="en-US" sz="1800" b="1" dirty="0">
                <a:latin typeface="times" panose="02020603050405020304" pitchFamily="18" charset="0"/>
                <a:cs typeface="times" panose="02020603050405020304" pitchFamily="18" charset="0"/>
              </a:rPr>
              <a:t>against tasks without context</a:t>
            </a:r>
            <a:r>
              <a:rPr lang="en-US" sz="1800" dirty="0">
                <a:latin typeface="times" panose="02020603050405020304" pitchFamily="18" charset="0"/>
                <a:cs typeface="times" panose="02020603050405020304" pitchFamily="18" charset="0"/>
              </a:rPr>
              <a:t>, and </a:t>
            </a:r>
            <a:r>
              <a:rPr lang="en-US" sz="1800" b="1" dirty="0">
                <a:latin typeface="times" panose="02020603050405020304" pitchFamily="18" charset="0"/>
                <a:cs typeface="times" panose="02020603050405020304" pitchFamily="18" charset="0"/>
              </a:rPr>
              <a:t>texts</a:t>
            </a:r>
            <a:r>
              <a:rPr lang="en-US" sz="1800" dirty="0">
                <a:latin typeface="times" panose="02020603050405020304" pitchFamily="18" charset="0"/>
                <a:cs typeface="times" panose="02020603050405020304" pitchFamily="18" charset="0"/>
              </a:rPr>
              <a:t> in coursebooks that are </a:t>
            </a:r>
            <a:r>
              <a:rPr lang="en-US" sz="1800" b="1" dirty="0">
                <a:latin typeface="times" panose="02020603050405020304" pitchFamily="18" charset="0"/>
                <a:cs typeface="times" panose="02020603050405020304" pitchFamily="18" charset="0"/>
              </a:rPr>
              <a:t>not engaging </a:t>
            </a:r>
            <a:r>
              <a:rPr lang="en-US" sz="1800" dirty="0">
                <a:latin typeface="times" panose="02020603050405020304" pitchFamily="18" charset="0"/>
                <a:cs typeface="times" panose="02020603050405020304" pitchFamily="18" charset="0"/>
              </a:rPr>
              <a:t>for students. </a:t>
            </a:r>
          </a:p>
          <a:p>
            <a:pPr marL="342900" indent="-342900">
              <a:buClr>
                <a:schemeClr val="tx1">
                  <a:lumMod val="75000"/>
                  <a:lumOff val="25000"/>
                </a:schemeClr>
              </a:buClr>
              <a:buSzPct val="133000"/>
            </a:pPr>
            <a:endParaRPr lang="en-US" sz="1800" dirty="0">
              <a:latin typeface="times" panose="02020603050405020304" pitchFamily="18" charset="0"/>
              <a:cs typeface="times" panose="02020603050405020304" pitchFamily="18" charset="0"/>
            </a:endParaRPr>
          </a:p>
          <a:p>
            <a:pPr marL="342900" indent="-342900">
              <a:buClr>
                <a:schemeClr val="tx1">
                  <a:lumMod val="75000"/>
                  <a:lumOff val="25000"/>
                </a:schemeClr>
              </a:buClr>
              <a:buSzPct val="133000"/>
            </a:pPr>
            <a:r>
              <a:rPr lang="en-GB" sz="1800" dirty="0">
                <a:latin typeface="times" panose="02020603050405020304" pitchFamily="18" charset="0"/>
                <a:cs typeface="times" panose="02020603050405020304" pitchFamily="18" charset="0"/>
              </a:rPr>
              <a:t>The lesson materials and activities (tasks) are driven by potentially engaging </a:t>
            </a:r>
            <a:r>
              <a:rPr lang="en-GB" sz="1800" b="1" dirty="0">
                <a:latin typeface="times" panose="02020603050405020304" pitchFamily="18" charset="0"/>
                <a:cs typeface="times" panose="02020603050405020304" pitchFamily="18" charset="0"/>
              </a:rPr>
              <a:t>written, spoken, or visual texts </a:t>
            </a:r>
            <a:r>
              <a:rPr lang="en-GB" sz="1800" dirty="0">
                <a:latin typeface="times" panose="02020603050405020304" pitchFamily="18" charset="0"/>
                <a:cs typeface="times" panose="02020603050405020304" pitchFamily="18" charset="0"/>
              </a:rPr>
              <a:t>rather than by pre-selected teaching points.</a:t>
            </a:r>
            <a:endParaRPr lang="en-US" sz="1800" dirty="0">
              <a:latin typeface="times" panose="02020603050405020304" pitchFamily="18" charset="0"/>
              <a:cs typeface="times" panose="02020603050405020304" pitchFamily="18" charset="0"/>
            </a:endParaRPr>
          </a:p>
          <a:p>
            <a:pPr marL="342900" indent="-342900">
              <a:buClr>
                <a:schemeClr val="dk1"/>
              </a:buClr>
              <a:buSzPts val="1100"/>
            </a:pPr>
            <a:endParaRPr lang="en-US" sz="2000" dirty="0"/>
          </a:p>
          <a:p>
            <a:pPr marL="342900" indent="-342900">
              <a:buClr>
                <a:schemeClr val="dk1"/>
              </a:buClr>
              <a:buSzPts val="1100"/>
            </a:pPr>
            <a:endParaRPr lang="en-US" sz="2000" dirty="0"/>
          </a:p>
          <a:p>
            <a:pPr marL="342900" indent="-342900">
              <a:buClr>
                <a:schemeClr val="dk1"/>
              </a:buClr>
              <a:buSzPts val="1100"/>
            </a:pPr>
            <a:endParaRPr lang="en-US" sz="2000" dirty="0"/>
          </a:p>
          <a:p>
            <a:pPr marL="342900" indent="-342900">
              <a:buClr>
                <a:schemeClr val="dk1"/>
              </a:buClr>
              <a:buSzPts val="1100"/>
            </a:pPr>
            <a:endParaRPr lang="en-US" sz="2000" dirty="0"/>
          </a:p>
        </p:txBody>
      </p:sp>
      <p:sp>
        <p:nvSpPr>
          <p:cNvPr id="1928" name="Google Shape;1928;p40"/>
          <p:cNvSpPr txBox="1">
            <a:spLocks noGrp="1"/>
          </p:cNvSpPr>
          <p:nvPr>
            <p:ph type="title"/>
          </p:nvPr>
        </p:nvSpPr>
        <p:spPr>
          <a:xfrm>
            <a:off x="207413" y="-49876"/>
            <a:ext cx="67611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accent3"/>
                </a:solidFill>
              </a:rPr>
              <a:t>Background</a:t>
            </a:r>
            <a:endParaRPr dirty="0"/>
          </a:p>
        </p:txBody>
      </p:sp>
      <p:pic>
        <p:nvPicPr>
          <p:cNvPr id="2050" name="Picture 2" descr="Brian Tomlinson">
            <a:extLst>
              <a:ext uri="{FF2B5EF4-FFF2-40B4-BE49-F238E27FC236}">
                <a16:creationId xmlns:a16="http://schemas.microsoft.com/office/drawing/2014/main" id="{9927B0CC-66A9-5684-62CF-F8FFAEEA2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165" y="614577"/>
            <a:ext cx="948798" cy="948798"/>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B177E5-B037-4527-A1F1-CED0D3CCC8AF}"/>
              </a:ext>
            </a:extLst>
          </p:cNvPr>
          <p:cNvSpPr txBox="1"/>
          <p:nvPr/>
        </p:nvSpPr>
        <p:spPr>
          <a:xfrm>
            <a:off x="6665116" y="4861228"/>
            <a:ext cx="1253765" cy="246221"/>
          </a:xfrm>
          <a:prstGeom prst="rect">
            <a:avLst/>
          </a:prstGeom>
          <a:noFill/>
        </p:spPr>
        <p:txBody>
          <a:bodyPr wrap="square">
            <a:spAutoFit/>
          </a:bodyPr>
          <a:lstStyle/>
          <a:p>
            <a:r>
              <a:rPr lang="en-CA" sz="1000" dirty="0">
                <a:latin typeface="times" panose="02020603050405020304" pitchFamily="18" charset="0"/>
                <a:cs typeface="times" panose="02020603050405020304" pitchFamily="18" charset="0"/>
              </a:rPr>
              <a:t>(Tomlinson, 2003)</a:t>
            </a:r>
          </a:p>
        </p:txBody>
      </p:sp>
    </p:spTree>
    <p:extLst>
      <p:ext uri="{BB962C8B-B14F-4D97-AF65-F5344CB8AC3E}">
        <p14:creationId xmlns:p14="http://schemas.microsoft.com/office/powerpoint/2010/main" val="469232599"/>
      </p:ext>
    </p:extLst>
  </p:cSld>
  <p:clrMapOvr>
    <a:masterClrMapping/>
  </p:clrMapOvr>
</p:sld>
</file>

<file path=ppt/theme/theme1.xml><?xml version="1.0" encoding="utf-8"?>
<a:theme xmlns:a="http://schemas.openxmlformats.org/drawingml/2006/main" name="Mowbray templat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4063</TotalTime>
  <Words>2800</Words>
  <Application>Microsoft Office PowerPoint</Application>
  <PresentationFormat>On-screen Show (16:9)</PresentationFormat>
  <Paragraphs>333</Paragraphs>
  <Slides>52</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Titillium Web Light</vt:lpstr>
      <vt:lpstr>Garamond</vt:lpstr>
      <vt:lpstr>Wingdings 3</vt:lpstr>
      <vt:lpstr>Josefin Sans</vt:lpstr>
      <vt:lpstr>Arial</vt:lpstr>
      <vt:lpstr>Dosis ExtraLight</vt:lpstr>
      <vt:lpstr>times</vt:lpstr>
      <vt:lpstr>Times New Roman</vt:lpstr>
      <vt:lpstr>Mowbray template</vt:lpstr>
      <vt:lpstr>Creating CLIL Lessons from Meaningful Input</vt:lpstr>
      <vt:lpstr>Revisiting the Key Features in CLIL Lessons</vt:lpstr>
      <vt:lpstr>CLIL Defined</vt:lpstr>
      <vt:lpstr>Review</vt:lpstr>
      <vt:lpstr>Creating CLIL Lessons from Meaningful Input</vt:lpstr>
      <vt:lpstr>CLIL Flexibility</vt:lpstr>
      <vt:lpstr>Today’s Lesson</vt:lpstr>
      <vt:lpstr>What is a Text-Driven Approach?</vt:lpstr>
      <vt:lpstr>Background</vt:lpstr>
      <vt:lpstr>Text-Driven Approach Key Principles</vt:lpstr>
      <vt:lpstr>From Text-Driven to Meaningful-Input Driven</vt:lpstr>
      <vt:lpstr>Meaningful-Input Based Approach</vt:lpstr>
      <vt:lpstr>Lesson Planning Preparation</vt:lpstr>
      <vt:lpstr>Possible Lesson Flow</vt:lpstr>
      <vt:lpstr>Sample Lesson Plan</vt:lpstr>
      <vt:lpstr>Selecting Suitable Input</vt:lpstr>
      <vt:lpstr>Key Considerations</vt:lpstr>
      <vt:lpstr>Meaningful Input</vt:lpstr>
      <vt:lpstr>Key Points</vt:lpstr>
      <vt:lpstr>Thinking &amp; Discussion Time</vt:lpstr>
      <vt:lpstr>Finding Input: Useful Resources</vt:lpstr>
      <vt:lpstr>Possible Input Sources</vt:lpstr>
      <vt:lpstr>Level Appropriateness</vt:lpstr>
      <vt:lpstr>Levels of Difficulty</vt:lpstr>
      <vt:lpstr>Sample content – What age/ level is the following content suitable for?</vt:lpstr>
      <vt:lpstr>PowerPoint Presentation</vt:lpstr>
      <vt:lpstr>PowerPoint Presentation</vt:lpstr>
      <vt:lpstr>Planning Activities</vt:lpstr>
      <vt:lpstr>Readiness Activities</vt:lpstr>
      <vt:lpstr>Readiness Activities</vt:lpstr>
      <vt:lpstr>Language of Learning  required to comprehend the lesson content</vt:lpstr>
      <vt:lpstr>Language for Learning  helpful for communication during interactive activities</vt:lpstr>
      <vt:lpstr>Reading &amp; Listening Activities</vt:lpstr>
      <vt:lpstr>Reminder</vt:lpstr>
      <vt:lpstr>Reading/ Listening Activities</vt:lpstr>
      <vt:lpstr>Use of Graphic Organizers</vt:lpstr>
      <vt:lpstr>PowerPoint Presentation</vt:lpstr>
      <vt:lpstr>Speaking Activities</vt:lpstr>
      <vt:lpstr>Speaking Activity Ideas</vt:lpstr>
      <vt:lpstr>Writing Activities</vt:lpstr>
      <vt:lpstr>Writing Activity Ideas</vt:lpstr>
      <vt:lpstr>Meaningful-Input Based Approach: Application Tasks</vt:lpstr>
      <vt:lpstr>Review</vt:lpstr>
      <vt:lpstr>Lesson Planning Preparation</vt:lpstr>
      <vt:lpstr>Possible Lesson Flow</vt:lpstr>
      <vt:lpstr>Group Activity</vt:lpstr>
      <vt:lpstr>Lesson Plan Guide</vt:lpstr>
      <vt:lpstr>Application Task</vt:lpstr>
      <vt:lpstr>Lesson Plan Template</vt:lpstr>
      <vt:lpstr>Readings</vt:lpstr>
      <vt:lpstr>References</vt:lpstr>
      <vt:lpstr>Stages/ Activities/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George E. K. Whitehead</dc:creator>
  <cp:lastModifiedBy>George E. K. Whitehead</cp:lastModifiedBy>
  <cp:revision>237</cp:revision>
  <dcterms:modified xsi:type="dcterms:W3CDTF">2023-11-08T00:54:08Z</dcterms:modified>
</cp:coreProperties>
</file>