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92" r:id="rId3"/>
    <p:sldId id="266" r:id="rId4"/>
    <p:sldId id="257" r:id="rId5"/>
    <p:sldId id="291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gse.academia.edu/GeorgeWhitehe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7838-089D-41DC-BE8E-CFA3B082B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Academic Profiles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67A3A-5D3A-4D95-A80C-75B78A340B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Creating and Managing</a:t>
            </a:r>
          </a:p>
        </p:txBody>
      </p:sp>
    </p:spTree>
    <p:extLst>
      <p:ext uri="{BB962C8B-B14F-4D97-AF65-F5344CB8AC3E}">
        <p14:creationId xmlns:p14="http://schemas.microsoft.com/office/powerpoint/2010/main" val="146028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461C-3C46-4EF9-B2CA-EE5CD5A2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heard of these?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C55BB-E15A-4274-9AA7-760E75854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Academia.edu</a:t>
            </a:r>
          </a:p>
          <a:p>
            <a:r>
              <a:rPr lang="en-CA" dirty="0"/>
              <a:t>Researchgate.net</a:t>
            </a:r>
          </a:p>
          <a:p>
            <a:r>
              <a:rPr lang="en-CA" dirty="0"/>
              <a:t>Google scholar profile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6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7791-6552-4782-9106-A06F12B4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86" y="945827"/>
            <a:ext cx="4368015" cy="7992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Academic Profiles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22D73E5-9226-4D84-B50B-124AC0270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4" t="12063" r="13571" b="10000"/>
          <a:stretch/>
        </p:blipFill>
        <p:spPr>
          <a:xfrm>
            <a:off x="6505502" y="192797"/>
            <a:ext cx="5518040" cy="2820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ABE3E-8596-4CFB-B3BF-21658AB3AC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70" t="14444" r="6257" b="4128"/>
          <a:stretch/>
        </p:blipFill>
        <p:spPr>
          <a:xfrm>
            <a:off x="6588401" y="3221247"/>
            <a:ext cx="5435140" cy="3443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BC4D1-9EF9-42A1-9486-F52EC577E1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85" t="7492" r="15461" b="4636"/>
          <a:stretch/>
        </p:blipFill>
        <p:spPr>
          <a:xfrm>
            <a:off x="955399" y="3135436"/>
            <a:ext cx="5216801" cy="36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4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FAE2-B5AD-4AFB-B306-91CA7C16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528D-12B1-4551-B14B-EF30DA4D6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What are the benefits of having an academic profile?</a:t>
            </a:r>
          </a:p>
          <a:p>
            <a:pPr marL="530352" lvl="1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333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TIPS: Finding and Contacting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Academia.edu</a:t>
            </a:r>
          </a:p>
          <a:p>
            <a:r>
              <a:rPr lang="en-CA" dirty="0"/>
              <a:t>Researchgate.net</a:t>
            </a:r>
          </a:p>
          <a:p>
            <a:r>
              <a:rPr lang="en-CA" dirty="0"/>
              <a:t>Google scholar profile</a:t>
            </a:r>
          </a:p>
          <a:p>
            <a:pPr lvl="1"/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93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1793-236A-40D7-A276-2071D397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Suggestion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6B6D-CD4A-4734-B48E-347F281F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Create an academic profile on </a:t>
            </a:r>
            <a:r>
              <a:rPr lang="en-CA" dirty="0" err="1"/>
              <a:t>Researchgate</a:t>
            </a:r>
            <a:r>
              <a:rPr lang="en-CA" dirty="0"/>
              <a:t>, Academia, or both</a:t>
            </a:r>
          </a:p>
        </p:txBody>
      </p:sp>
    </p:spTree>
    <p:extLst>
      <p:ext uri="{BB962C8B-B14F-4D97-AF65-F5344CB8AC3E}">
        <p14:creationId xmlns:p14="http://schemas.microsoft.com/office/powerpoint/2010/main" val="346898990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141</TotalTime>
  <Words>60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Franklin Gothic Book</vt:lpstr>
      <vt:lpstr>Crop</vt:lpstr>
      <vt:lpstr>Academic Profiles</vt:lpstr>
      <vt:lpstr>Have you heard of these?</vt:lpstr>
      <vt:lpstr>Academic Profiles</vt:lpstr>
      <vt:lpstr>Brainstorming</vt:lpstr>
      <vt:lpstr>TIPS: Finding and Contacting Authors</vt:lpstr>
      <vt:lpstr>Suggestion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website</dc:title>
  <dc:creator>Whitehead, George E.K. (Prof.)</dc:creator>
  <cp:lastModifiedBy>Reviewer</cp:lastModifiedBy>
  <cp:revision>24</cp:revision>
  <dcterms:created xsi:type="dcterms:W3CDTF">2018-01-29T02:01:23Z</dcterms:created>
  <dcterms:modified xsi:type="dcterms:W3CDTF">2020-03-22T06:06:18Z</dcterms:modified>
</cp:coreProperties>
</file>