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92" r:id="rId3"/>
    <p:sldId id="266" r:id="rId4"/>
    <p:sldId id="257" r:id="rId5"/>
    <p:sldId id="291" r:id="rId6"/>
    <p:sldId id="268" r:id="rId7"/>
    <p:sldId id="256" r:id="rId8"/>
    <p:sldId id="293" r:id="rId9"/>
    <p:sldId id="267" r:id="rId10"/>
    <p:sldId id="259" r:id="rId11"/>
    <p:sldId id="260" r:id="rId12"/>
    <p:sldId id="262" r:id="rId13"/>
    <p:sldId id="269" r:id="rId14"/>
    <p:sldId id="25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ilhiver.com/" TargetMode="External"/><Relationship Id="rId2" Type="http://schemas.openxmlformats.org/officeDocument/2006/relationships/hyperlink" Target="http://suwonunivenglishian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gwhitehead.weebly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gse.academia.edu/GeorgeWhitehe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chpark.com/" TargetMode="External"/><Relationship Id="rId2" Type="http://schemas.openxmlformats.org/officeDocument/2006/relationships/hyperlink" Target="http://www.sdkrashe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tthornbur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7838-089D-41DC-BE8E-CFA3B082B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Academic Profiles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67A3A-5D3A-4D95-A80C-75B78A340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Creating and Managing</a:t>
            </a:r>
          </a:p>
        </p:txBody>
      </p:sp>
    </p:spTree>
    <p:extLst>
      <p:ext uri="{BB962C8B-B14F-4D97-AF65-F5344CB8AC3E}">
        <p14:creationId xmlns:p14="http://schemas.microsoft.com/office/powerpoint/2010/main" val="146028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35FA-379D-4090-AEEC-8573723D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are going to do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68D26-2255-4201-A64D-C60A8EF2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Visit some sample sites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Sign-up and sign-in</a:t>
            </a:r>
          </a:p>
          <a:p>
            <a:r>
              <a:rPr lang="en-CA" dirty="0"/>
              <a:t>Select a theme and layout that suits your tastes and needs</a:t>
            </a:r>
          </a:p>
          <a:p>
            <a:r>
              <a:rPr lang="en-CA" dirty="0"/>
              <a:t>Learn how to create and maintain pages</a:t>
            </a:r>
          </a:p>
          <a:p>
            <a:r>
              <a:rPr lang="en-CA" dirty="0"/>
              <a:t>Learn how to add and delete files, videos, pictures etc.</a:t>
            </a:r>
          </a:p>
          <a:p>
            <a:r>
              <a:rPr lang="en-CA" dirty="0"/>
              <a:t>Learn how to add and use a blog page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02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9C89-78CF-4A85-9844-5477B27C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7E9DC-9B71-4F64-B59C-14EAE560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http://suwonunivenglishian.weebly.com/</a:t>
            </a:r>
            <a:endParaRPr lang="en-CA" dirty="0"/>
          </a:p>
          <a:p>
            <a:r>
              <a:rPr lang="en-CA" dirty="0">
                <a:hlinkClick r:id="rId3"/>
              </a:rPr>
              <a:t>http://philhiver.com</a:t>
            </a:r>
            <a:endParaRPr lang="en-CA" dirty="0"/>
          </a:p>
          <a:p>
            <a:r>
              <a:rPr lang="en-CA" dirty="0">
                <a:hlinkClick r:id="rId4"/>
              </a:rPr>
              <a:t>http://profgwhitehead.weebly.com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46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EBB3-3C72-4314-A5FF-EF502C24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 to a good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2F36-E57D-41C2-89C7-B0535449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90914"/>
            <a:ext cx="9601200" cy="4240635"/>
          </a:xfrm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r>
              <a:rPr lang="en-CA" dirty="0"/>
              <a:t>Make sure it attractive to visitors </a:t>
            </a:r>
          </a:p>
          <a:p>
            <a:pPr lvl="1"/>
            <a:r>
              <a:rPr lang="en-CA" dirty="0"/>
              <a:t>Make it look clean &amp; Keep it that way</a:t>
            </a:r>
          </a:p>
          <a:p>
            <a:pPr lvl="1"/>
            <a:r>
              <a:rPr lang="en-CA" dirty="0"/>
              <a:t>Keep a consistent layout</a:t>
            </a:r>
          </a:p>
          <a:p>
            <a:pPr lvl="1"/>
            <a:r>
              <a:rPr lang="en-CA" dirty="0"/>
              <a:t>Use pictures to make it visually appealing</a:t>
            </a:r>
          </a:p>
          <a:p>
            <a:pPr lvl="1"/>
            <a:r>
              <a:rPr lang="en-CA" dirty="0"/>
              <a:t>Choose a nice, easy to read font</a:t>
            </a:r>
          </a:p>
          <a:p>
            <a:pPr lvl="1"/>
            <a:r>
              <a:rPr lang="en-CA" dirty="0"/>
              <a:t>Use color (but not too much)</a:t>
            </a:r>
          </a:p>
          <a:p>
            <a:pPr lvl="1"/>
            <a:r>
              <a:rPr lang="en-CA" dirty="0"/>
              <a:t>Interesting/ useful content</a:t>
            </a:r>
          </a:p>
          <a:p>
            <a:pPr lvl="1"/>
            <a:endParaRPr lang="en-CA" dirty="0"/>
          </a:p>
          <a:p>
            <a:r>
              <a:rPr lang="en-CA" dirty="0"/>
              <a:t>Make sure it is user friendly </a:t>
            </a:r>
          </a:p>
          <a:p>
            <a:pPr lvl="1"/>
            <a:r>
              <a:rPr lang="en-CA" dirty="0"/>
              <a:t>Easy for visitors to navigate and find what they are looking for</a:t>
            </a:r>
          </a:p>
          <a:p>
            <a:pPr lvl="1"/>
            <a:endParaRPr lang="en-CA" dirty="0"/>
          </a:p>
          <a:p>
            <a:r>
              <a:rPr lang="en-CA" dirty="0"/>
              <a:t>Make sure the content you are presenting is accurate</a:t>
            </a:r>
          </a:p>
          <a:p>
            <a:pPr lvl="1"/>
            <a:r>
              <a:rPr lang="en-CA" dirty="0"/>
              <a:t>Spelling and grammar</a:t>
            </a:r>
          </a:p>
          <a:p>
            <a:pPr lvl="1"/>
            <a:r>
              <a:rPr lang="en-CA" dirty="0"/>
              <a:t>Lesson content</a:t>
            </a:r>
          </a:p>
          <a:p>
            <a:pPr lvl="1"/>
            <a:r>
              <a:rPr lang="en-CA" dirty="0"/>
              <a:t>Additional content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310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7350-3D36-4B18-B998-027FEDF8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6447-6E6E-43F2-B8FC-CD129A01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Also consider your own privacy</a:t>
            </a:r>
          </a:p>
          <a:p>
            <a:endParaRPr lang="en-CA" dirty="0"/>
          </a:p>
          <a:p>
            <a:r>
              <a:rPr lang="en-CA" dirty="0"/>
              <a:t>Do not post things that you do not wish to be shared</a:t>
            </a:r>
          </a:p>
          <a:p>
            <a:endParaRPr lang="en-CA" dirty="0"/>
          </a:p>
          <a:p>
            <a:r>
              <a:rPr lang="en-CA" dirty="0"/>
              <a:t>There are a lot of people out there who may steal things from your site if you let them</a:t>
            </a:r>
          </a:p>
          <a:p>
            <a:endParaRPr lang="en-CA" dirty="0"/>
          </a:p>
          <a:p>
            <a:r>
              <a:rPr lang="en-CA" dirty="0"/>
              <a:t>Be very careful of personal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8280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EDB1-43EC-487A-AC96-DD217E01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www.weebly.com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393-8EB0-4823-ABF2-32ADBC9F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20797-2B8C-43ED-808F-4E99328A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3419" b="4465"/>
          <a:stretch/>
        </p:blipFill>
        <p:spPr>
          <a:xfrm>
            <a:off x="1673604" y="1769029"/>
            <a:ext cx="9299196" cy="48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2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Create a new page</a:t>
            </a:r>
          </a:p>
          <a:p>
            <a:pPr lvl="1"/>
            <a:r>
              <a:rPr lang="en-US" dirty="0"/>
              <a:t>Call it practice</a:t>
            </a:r>
          </a:p>
          <a:p>
            <a:pPr lvl="1"/>
            <a:r>
              <a:rPr lang="en-US" dirty="0"/>
              <a:t>Add a </a:t>
            </a:r>
            <a:r>
              <a:rPr lang="en-US" dirty="0" err="1"/>
              <a:t>youtube</a:t>
            </a:r>
            <a:r>
              <a:rPr lang="en-US" dirty="0"/>
              <a:t> video of your choice</a:t>
            </a:r>
          </a:p>
          <a:p>
            <a:pPr lvl="1"/>
            <a:r>
              <a:rPr lang="en-US" dirty="0"/>
              <a:t>Add a file of your choice</a:t>
            </a:r>
          </a:p>
          <a:p>
            <a:pPr lvl="1"/>
            <a:r>
              <a:rPr lang="en-US" dirty="0"/>
              <a:t>Add an image</a:t>
            </a:r>
          </a:p>
          <a:p>
            <a:pPr lvl="1"/>
            <a:r>
              <a:rPr lang="en-US" dirty="0"/>
              <a:t>Add a title and text box with content of your choice</a:t>
            </a:r>
          </a:p>
          <a:p>
            <a:pPr lvl="1"/>
            <a:r>
              <a:rPr lang="en-US" dirty="0"/>
              <a:t>Add a button that links to hufs.ac.kr</a:t>
            </a:r>
          </a:p>
          <a:p>
            <a:r>
              <a:rPr lang="en-US" dirty="0"/>
              <a:t>Create a Blog page</a:t>
            </a:r>
          </a:p>
          <a:p>
            <a:pPr lvl="1"/>
            <a:r>
              <a:rPr lang="en-US" dirty="0"/>
              <a:t>Enter 1 blog post</a:t>
            </a:r>
          </a:p>
          <a:p>
            <a:pPr lvl="1"/>
            <a:r>
              <a:rPr lang="en-US" dirty="0"/>
              <a:t>Add an image</a:t>
            </a:r>
          </a:p>
          <a:p>
            <a:pPr lvl="1"/>
            <a:r>
              <a:rPr lang="en-US" dirty="0"/>
              <a:t>Add some text</a:t>
            </a:r>
          </a:p>
          <a:p>
            <a:r>
              <a:rPr lang="en-US" dirty="0"/>
              <a:t>Share your site</a:t>
            </a:r>
          </a:p>
          <a:p>
            <a:r>
              <a:rPr lang="en-US" dirty="0"/>
              <a:t>Browse others sites</a:t>
            </a:r>
          </a:p>
        </p:txBody>
      </p:sp>
    </p:spTree>
    <p:extLst>
      <p:ext uri="{BB962C8B-B14F-4D97-AF65-F5344CB8AC3E}">
        <p14:creationId xmlns:p14="http://schemas.microsoft.com/office/powerpoint/2010/main" val="26650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461C-3C46-4EF9-B2CA-EE5CD5A2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heard of these?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55BB-E15A-4274-9AA7-760E7585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Academia.edu</a:t>
            </a:r>
          </a:p>
          <a:p>
            <a:r>
              <a:rPr lang="en-CA" dirty="0"/>
              <a:t>Researchgate.net</a:t>
            </a:r>
          </a:p>
          <a:p>
            <a:r>
              <a:rPr lang="en-CA" dirty="0"/>
              <a:t>Google scholar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7791-6552-4782-9106-A06F12B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86" y="945827"/>
            <a:ext cx="4368015" cy="7992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Academic Profiles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22D73E5-9226-4D84-B50B-124AC0270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4" t="12063" r="13571" b="10000"/>
          <a:stretch/>
        </p:blipFill>
        <p:spPr>
          <a:xfrm>
            <a:off x="6505502" y="192797"/>
            <a:ext cx="5518040" cy="2820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ABE3E-8596-4CFB-B3BF-21658AB3AC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0" t="14444" r="6257" b="4128"/>
          <a:stretch/>
        </p:blipFill>
        <p:spPr>
          <a:xfrm>
            <a:off x="6588401" y="3221247"/>
            <a:ext cx="5435140" cy="3443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BC4D1-9EF9-42A1-9486-F52EC577E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85" t="7492" r="15461" b="4636"/>
          <a:stretch/>
        </p:blipFill>
        <p:spPr>
          <a:xfrm>
            <a:off x="955399" y="3135436"/>
            <a:ext cx="5216801" cy="36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FAE2-B5AD-4AFB-B306-91CA7C1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528D-12B1-4551-B14B-EF30DA4D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What are the benefits of having an academic profile?</a:t>
            </a:r>
          </a:p>
          <a:p>
            <a:pPr marL="530352" lvl="1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33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Finding and Contacting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Academia.edu</a:t>
            </a:r>
          </a:p>
          <a:p>
            <a:r>
              <a:rPr lang="en-CA" dirty="0"/>
              <a:t>Researchgate.net</a:t>
            </a:r>
          </a:p>
          <a:p>
            <a:r>
              <a:rPr lang="en-CA" dirty="0"/>
              <a:t>Google scholar profile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3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1793-236A-40D7-A276-2071D397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6B6D-CD4A-4734-B48E-347F281F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Create an academic profile on </a:t>
            </a:r>
            <a:r>
              <a:rPr lang="en-CA" dirty="0" err="1"/>
              <a:t>Researchgate</a:t>
            </a:r>
            <a:r>
              <a:rPr lang="en-CA" dirty="0"/>
              <a:t>, Academia, or both</a:t>
            </a:r>
          </a:p>
        </p:txBody>
      </p:sp>
    </p:spTree>
    <p:extLst>
      <p:ext uri="{BB962C8B-B14F-4D97-AF65-F5344CB8AC3E}">
        <p14:creationId xmlns:p14="http://schemas.microsoft.com/office/powerpoint/2010/main" val="346898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31C8-A2F3-4131-BD44-EC05152BD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Personal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1046B-0ABF-46CC-AF33-34FCFAA9E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Creating &amp; Managing for Academic Purposes</a:t>
            </a:r>
          </a:p>
        </p:txBody>
      </p:sp>
    </p:spTree>
    <p:extLst>
      <p:ext uri="{BB962C8B-B14F-4D97-AF65-F5344CB8AC3E}">
        <p14:creationId xmlns:p14="http://schemas.microsoft.com/office/powerpoint/2010/main" val="179280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313-749C-48CE-83B6-63E972E9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8AD8-8CB7-401C-B674-9C9A829A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Personal Websites</a:t>
            </a:r>
          </a:p>
          <a:p>
            <a:pPr lvl="1"/>
            <a:r>
              <a:rPr lang="en-US" i="0" dirty="0">
                <a:hlinkClick r:id="rId2"/>
              </a:rPr>
              <a:t>www.sdkrashen.com/</a:t>
            </a:r>
          </a:p>
          <a:p>
            <a:pPr lvl="1"/>
            <a:r>
              <a:rPr lang="en-US" i="0" dirty="0">
                <a:hlinkClick r:id="rId3"/>
              </a:rPr>
              <a:t>www.finchpark.com/</a:t>
            </a:r>
          </a:p>
          <a:p>
            <a:pPr lvl="1"/>
            <a:r>
              <a:rPr lang="en-CA" dirty="0">
                <a:hlinkClick r:id="rId4"/>
              </a:rPr>
              <a:t>http://www.scottthornbury.com/</a:t>
            </a: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1035-8A1E-4EE9-8EEC-721D8080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ABC4-6B57-4037-AC58-DCBF5A17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What are the benefits of having a professional website?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94905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139</TotalTime>
  <Words>380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Academic Profiles</vt:lpstr>
      <vt:lpstr>Have you heard of these?</vt:lpstr>
      <vt:lpstr>Academic Profiles</vt:lpstr>
      <vt:lpstr>Brainstorming</vt:lpstr>
      <vt:lpstr>TIPS: Finding and Contacting Authors</vt:lpstr>
      <vt:lpstr>Suggestion</vt:lpstr>
      <vt:lpstr>Personal website</vt:lpstr>
      <vt:lpstr>PowerPoint Presentation</vt:lpstr>
      <vt:lpstr>Thinking…</vt:lpstr>
      <vt:lpstr>What we are going to do today</vt:lpstr>
      <vt:lpstr>Sample sites</vt:lpstr>
      <vt:lpstr>Key points to a good website</vt:lpstr>
      <vt:lpstr>Important!</vt:lpstr>
      <vt:lpstr>www.weebly.com</vt:lpstr>
      <vt:lpstr>Today’s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website</dc:title>
  <dc:creator>Whitehead, George E.K. (Prof.)</dc:creator>
  <cp:lastModifiedBy>Whitehead George</cp:lastModifiedBy>
  <cp:revision>23</cp:revision>
  <dcterms:created xsi:type="dcterms:W3CDTF">2018-01-29T02:01:23Z</dcterms:created>
  <dcterms:modified xsi:type="dcterms:W3CDTF">2019-03-21T06:37:23Z</dcterms:modified>
</cp:coreProperties>
</file>