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1" r:id="rId4"/>
    <p:sldId id="263" r:id="rId5"/>
    <p:sldId id="279" r:id="rId6"/>
    <p:sldId id="275" r:id="rId7"/>
    <p:sldId id="260" r:id="rId8"/>
    <p:sldId id="273" r:id="rId9"/>
    <p:sldId id="272" r:id="rId10"/>
    <p:sldId id="271" r:id="rId11"/>
    <p:sldId id="259" r:id="rId12"/>
    <p:sldId id="276" r:id="rId13"/>
    <p:sldId id="282" r:id="rId14"/>
    <p:sldId id="277" r:id="rId15"/>
    <p:sldId id="278" r:id="rId16"/>
    <p:sldId id="280" r:id="rId17"/>
    <p:sldId id="283" r:id="rId18"/>
    <p:sldId id="267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4068-808C-49F7-8304-51DEDB0192CB}" type="datetimeFigureOut">
              <a:rPr lang="en-CA" smtClean="0"/>
              <a:pPr/>
              <a:t>10/03/2017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95612-3E0A-49C9-BA77-3786BD8EDE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87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95612-3E0A-49C9-BA77-3786BD8EDEA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24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D356A5-C9B6-4FEB-8866-D640EA636B51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41FDF0-930A-4D95-A880-00653297D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../Impact%20Issues%203/01%201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uman%20Form%20-%20Korean%20Body%20Horror%20Film%20--%20Viddsee.com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Cosmetic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 it worth it?</a:t>
            </a:r>
          </a:p>
        </p:txBody>
      </p:sp>
      <p:pic>
        <p:nvPicPr>
          <p:cNvPr id="23558" name="Picture 6" descr="https://edc2.healthtap.com/ht-staging/user_answer/reference_image/4522/large/Cosmetic_surgery.jpeg?1386669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3429000"/>
            <a:ext cx="2171398" cy="2743200"/>
          </a:xfrm>
          <a:prstGeom prst="rect">
            <a:avLst/>
          </a:prstGeom>
          <a:noFill/>
        </p:spPr>
      </p:pic>
      <p:pic>
        <p:nvPicPr>
          <p:cNvPr id="23562" name="Picture 10" descr="http://s.wsj.net/public/resources/images/OB-UW605_PLASTI_G_201210080551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672"/>
          <a:stretch>
            <a:fillRect/>
          </a:stretch>
        </p:blipFill>
        <p:spPr bwMode="auto">
          <a:xfrm>
            <a:off x="3876675" y="2971800"/>
            <a:ext cx="5267325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Ayu’s</a:t>
            </a:r>
            <a:r>
              <a:rPr lang="en-US" dirty="0"/>
              <a:t>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i.cdn.travel.cnn.com/sites/default/files/styles/article_large/public/2012/08/08/kjkj.jpg?itok=Wuqd7j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7021215" cy="348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/>
          <a:p>
            <a:r>
              <a:rPr lang="en-US" dirty="0"/>
              <a:t>Listen to </a:t>
            </a:r>
            <a:r>
              <a:rPr lang="en-US" dirty="0" err="1"/>
              <a:t>Ayu</a:t>
            </a:r>
            <a:r>
              <a:rPr lang="en-US" dirty="0"/>
              <a:t> ‘s Situation…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8001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While listening keep in mind the questions on page 11. </a:t>
            </a:r>
          </a:p>
          <a:p>
            <a:endParaRPr lang="en-US" sz="1300" dirty="0"/>
          </a:p>
          <a:p>
            <a:pPr marL="596646" indent="-514350">
              <a:buAutoNum type="arabicPeriod"/>
            </a:pPr>
            <a:r>
              <a:rPr lang="en-US" sz="1800" dirty="0"/>
              <a:t>What type of surgery does she want?</a:t>
            </a:r>
          </a:p>
          <a:p>
            <a:pPr marL="596646" indent="-514350">
              <a:buAutoNum type="arabicPeriod"/>
            </a:pPr>
            <a:endParaRPr lang="en-US" sz="1800" dirty="0"/>
          </a:p>
          <a:p>
            <a:pPr marL="596646" indent="-514350">
              <a:buAutoNum type="arabicPeriod"/>
            </a:pPr>
            <a:r>
              <a:rPr lang="en-US" sz="1800" dirty="0"/>
              <a:t>Why?</a:t>
            </a:r>
          </a:p>
          <a:p>
            <a:pPr marL="596646" indent="-514350">
              <a:buAutoNum type="arabicPeriod"/>
            </a:pPr>
            <a:endParaRPr lang="en-US" sz="1800" dirty="0"/>
          </a:p>
          <a:p>
            <a:pPr marL="596646" indent="-514350">
              <a:buAutoNum type="arabicPeriod"/>
            </a:pPr>
            <a:r>
              <a:rPr lang="en-US" sz="1800" dirty="0"/>
              <a:t>What is her mother’s idea of beauty? Is </a:t>
            </a:r>
            <a:r>
              <a:rPr lang="en-US" sz="1800" dirty="0" err="1"/>
              <a:t>Ayu’s</a:t>
            </a:r>
            <a:r>
              <a:rPr lang="en-US" sz="1800" dirty="0"/>
              <a:t> the same?</a:t>
            </a:r>
          </a:p>
          <a:p>
            <a:pPr marL="596646" indent="-514350">
              <a:buAutoNum type="arabicPeriod"/>
            </a:pPr>
            <a:endParaRPr lang="en-US" sz="1800" dirty="0"/>
          </a:p>
          <a:p>
            <a:pPr marL="596646" indent="-514350">
              <a:buAutoNum type="arabicPeriod"/>
            </a:pPr>
            <a:r>
              <a:rPr lang="en-US" sz="1800" dirty="0"/>
              <a:t>How will she pay for it?</a:t>
            </a:r>
          </a:p>
          <a:p>
            <a:pPr marL="596646" indent="-514350">
              <a:buAutoNum type="arabicPeriod"/>
            </a:pPr>
            <a:endParaRPr lang="en-US" sz="1800" dirty="0"/>
          </a:p>
          <a:p>
            <a:pPr marL="596646" indent="-514350">
              <a:buAutoNum type="arabicPeriod"/>
            </a:pPr>
            <a:r>
              <a:rPr lang="en-US" sz="1800" dirty="0"/>
              <a:t>What does she think about her mom’s advice?</a:t>
            </a:r>
          </a:p>
        </p:txBody>
      </p:sp>
      <p:pic>
        <p:nvPicPr>
          <p:cNvPr id="8196" name="Picture 4" descr="IU's Affection for Her Mom 'She Hates Losing to Me'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52400"/>
            <a:ext cx="199624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810000"/>
          </a:xfrm>
        </p:spPr>
        <p:txBody>
          <a:bodyPr/>
          <a:lstStyle/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How would you feel if your future children want cosmetic surgery?</a:t>
            </a:r>
          </a:p>
          <a:p>
            <a:endParaRPr lang="en-US" sz="2800" dirty="0"/>
          </a:p>
          <a:p>
            <a:r>
              <a:rPr lang="en-US" sz="2800" dirty="0"/>
              <a:t>What if you have a lot of cosmetic surgery and then have children?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42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12</a:t>
            </a:r>
          </a:p>
          <a:p>
            <a:r>
              <a:rPr lang="en-US" dirty="0"/>
              <a:t>Activity A</a:t>
            </a:r>
          </a:p>
          <a:p>
            <a:r>
              <a:rPr lang="en-US" dirty="0"/>
              <a:t>Agree/ Disagree/ Depends</a:t>
            </a:r>
          </a:p>
        </p:txBody>
      </p:sp>
    </p:spTree>
    <p:extLst>
      <p:ext uri="{BB962C8B-B14F-4D97-AF65-F5344CB8AC3E}">
        <p14:creationId xmlns:p14="http://schemas.microsoft.com/office/powerpoint/2010/main" val="120237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these pictures have </a:t>
            </a:r>
            <a:r>
              <a:rPr lang="en-US"/>
              <a:t>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q8allinone.com/wp-content/uploads/2014/06/Brazilian-Man-Gets-Plastic-Surgery-To-Look-Asian.jpg"/>
          <p:cNvPicPr>
            <a:picLocks noChangeAspect="1" noChangeArrowheads="1"/>
          </p:cNvPicPr>
          <p:nvPr/>
        </p:nvPicPr>
        <p:blipFill>
          <a:blip r:embed="rId2"/>
          <a:srcRect r="50877"/>
          <a:stretch>
            <a:fillRect/>
          </a:stretch>
        </p:blipFill>
        <p:spPr bwMode="auto">
          <a:xfrm>
            <a:off x="4114800" y="2362200"/>
            <a:ext cx="2133600" cy="3257551"/>
          </a:xfrm>
          <a:prstGeom prst="rect">
            <a:avLst/>
          </a:prstGeom>
          <a:noFill/>
        </p:spPr>
      </p:pic>
      <p:pic>
        <p:nvPicPr>
          <p:cNvPr id="1028" name="Picture 4" descr="http://i.kinja-img.com/gawker-media/image/upload/t_original/c4creeed3st1kmniczzz.jpg"/>
          <p:cNvPicPr>
            <a:picLocks noChangeAspect="1" noChangeArrowheads="1"/>
          </p:cNvPicPr>
          <p:nvPr/>
        </p:nvPicPr>
        <p:blipFill>
          <a:blip r:embed="rId3"/>
          <a:srcRect l="52381"/>
          <a:stretch>
            <a:fillRect/>
          </a:stretch>
        </p:blipFill>
        <p:spPr bwMode="auto">
          <a:xfrm>
            <a:off x="1752600" y="1999890"/>
            <a:ext cx="1905000" cy="1811548"/>
          </a:xfrm>
          <a:prstGeom prst="rect">
            <a:avLst/>
          </a:prstGeom>
          <a:noFill/>
        </p:spPr>
      </p:pic>
      <p:pic>
        <p:nvPicPr>
          <p:cNvPr id="1030" name="Picture 6" descr="http://i.ytimg.com/vi/51ITUT510Ag/maxresdefault.jpg"/>
          <p:cNvPicPr>
            <a:picLocks noChangeAspect="1" noChangeArrowheads="1"/>
          </p:cNvPicPr>
          <p:nvPr/>
        </p:nvPicPr>
        <p:blipFill>
          <a:blip r:embed="rId4"/>
          <a:srcRect l="53125"/>
          <a:stretch>
            <a:fillRect/>
          </a:stretch>
        </p:blipFill>
        <p:spPr bwMode="auto">
          <a:xfrm>
            <a:off x="1752600" y="3962400"/>
            <a:ext cx="1905000" cy="2286000"/>
          </a:xfrm>
          <a:prstGeom prst="rect">
            <a:avLst/>
          </a:prstGeom>
          <a:noFill/>
        </p:spPr>
      </p:pic>
      <p:pic>
        <p:nvPicPr>
          <p:cNvPr id="1032" name="Picture 8" descr="http://i.dailymail.co.uk/i/pix/2014/06/02/article-2645950-1E65E10300000578-279_634x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3600"/>
            <a:ext cx="1676400" cy="1951393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TEhUUExQVFRUXGBwaGRgYFxcXFxQXGhoYGBoXFxcYHCggHBolHBgXITEhJSkrLi4uFx8zODMsNygtLiwBCgoKDg0OGhAQGiwcHCQsLCwsLCwsLCwsLCwsLCwsLCwsLCwsLCwsLCwsLCwsLCwsLCwsNywsLCwsLCwuLCwsLP/AABEIALsBDgMBIgACEQEDEQH/xAAcAAACAgMBAQAAAAAAAAAAAAAFBgMEAQIHAAj/xABDEAABAgQDBAgDBQcDAwUAAAABAhEAAwQhBRIxQVFhcQYTIjKBkaGxI8HwB0JS0eEUFWJygrLxJDOSosLyFkNTc9L/xAAZAQADAQEBAAAAAAAAAAAAAAABAgMEAAX/xAAjEQACAgICAgIDAQAAAAAAAAAAAQIRAyExQRJREyIEMmFC/9oADAMBAAIRAxEAPwBtxauXJVmJOVSdXNin9FekLVTiK1OBMXucKVb1g/0tqj1XdGhLm+XupcD8RKk8g8J1KsrOgBAZXNwAfHWPOnzo9GKdfZEk/EpqX+Is/wBSmNo0TVTFSJ5QuYFKyDvqdPaLsX5eURrpzmPPfZt7GCFHTgJWDtZ24uPSx8ICbC4oSZs+pS5VOqA5AAE1Zs3825vOLcqunghXWTSAX/3VvxBBLEG/pBzE8JJADHzb609YHUNKUrIAuxZ2uQxIbbb2MO5s5RRBV186ST8Wd1cwulZWtRSSQWubAAmHadOm/sedMxSZ0gJ6whRIGZKSoLD3yqUfAGBVJTImoKVJOTurRtQ/4TwNwdxaGCkojKRVSiXE2mzgtZSgQkqA4uIKbZKaSF4V81RYElb/AIlID/xMWuz7LAnZG+P45MRJEiXNXmWlivMoFMpRzKWDsXNUxH4ZaUCxVEZkJRna+YqJO8E3HJmB36QNTS9YtcxYzDvLvdRcAI00cpHIcI5Sq6GcE+S1MrZyhS06Zi3J6w/EV94dgrL90ICpp4TBuENvTPFDLpEypa1klaJeZyFZZTKWonVysJB4KhZwmSTOK1EA3mTpmwJTdMpLfdKkpBG1KVDQMZ8TreunJpwNZR3OJqhnSH2kDq5T7wTDXoRw+yVADpfjU4y6dCJk0XWrsrUCQCmWkEg3BUma3BoGnGpyAjLNmErCVF5iy6k2ygP3cyXO/TbBGtws1CnUtMqWlIQglJJKUhiUpBzEOVHS2aN6Po7TrUkJxCSVpGUJ6ojaoi/WcT5QfLRzirL+BVs4000KmzSQuUbqUTfrAbvqbeQh6wJa15FFSrhzc95LpPs/jClJwtciVMBObMpAzIddhmJIDWvkF7a+LThNT1UhiwOVZYfdJJSEvtIa/EiJ3sLXovTqZSQpSZi7g2UxBBHAAvC9KVBqnr0qlnNrkJN9z/IjyhWoK5Mw9kvFFL0SlBrkKgRulEYlHYfCBXTDFDIkOkgLUWD6EHvX2Wcvwiq2SE/FcYCxPmP2llSUfwy0EoSBxJznxhVkzVKIYC92NwA4Jc7rP4cYqTZ+t9dkRyKggs9vfdFFGjmxpNIZgHaSlJIuXSDsBYd4voDZwTYCIJdImY/xciRYtbS2m07oo0ylrLB3OUcTc6cmA8BvEFOompSQlIZF8xDuXAOruBmHgXjmFbAVRKSlRCAdtydePD60jyEEG+nDdYs+0M0NE/C3UshwClK0jQgKYqHMZgnmIpHC5hJOum1yoBWp37NjFjt1N2CihUzyokqIIJ3uNB+URU89tOB4uNjHn6QRraUJQZhLg6BwSQLZj4kDjrzoCQXZIIJYG2ma9+D2go5oI4XXETEKSpSVAAZh2bPsY7mjrnQrpGahSpMxSVTEjMlQYdYhwCSBYKSSARxHGOHJplheRRZtdl3v7jwIhxwOsFPUS5ks9y24qSo9pJ5gAeWmwSVh5R3Dq4yJcSU0xK0JUkulQCgd4IcehiYJhCZXyRjJFrqozkjjjmPTCrClplpOl1brOAOfaJ8oX8JORYUT39X8A54Bx6wS/ZusUsu4BLH8WjerHlEM6SkK3hnPIbPEtHn0eo2uAhKkgO4u+np5fnE8gi7cvyiilRN9p1gjhkpyoePkXPo8MFQ1ZfXTjKHH3R6gG/nCvWySiZmGgL8XGhHGHES3Cf5U+iQPlATFqM3hZPZWEFRew+Sn/cQHQoAzE8LjMORY8g2yD66X4M1OpRLUEq3y1hxf+ZMAOitTkJTvBZ9DvSefuOMNEpaRLIB7LW/lJug/ylxyMVg9GPLFqVCPOw4gEkHyip+zBrJOuvn66R0CooAfGBisIuXEBpl40xWTSkjIBZ7tt0PyT/xjVOGKTNzjvA5gWu4vDtRYWEFyBEk2mS72jthdHMOkmHkTlgqPVk5khn7KhmAHJ212RXoMCkLuqZOSfwkoBPKx946Fi2FBdwLgWhXqsKUC+3ewcHhaBZ3haMU1R1XdnKyJ2TAQEgbArfrrElXUGYjNL2BslmyguShtSWST/KN0Va6QqZLJvmRctqtIsCdxH67IC4XnE4LfJss9xsSx1/yYDEURqQ5cAsRKPH7pJB8DCz0UQUvxaGaQEqKpgJDoWOSgCPItCzhU3KIfFwxMvQ4yVg2eOe/aBNmpmELX2F9pKQGCcoAUX2lz5EcIKzscKZgbS0e6YKRPo1r+9LAUN+oB8GPoItBtMzSicxmoG1o3EpykAXNtd5Ic7tkYbfwMeSvLvI+vz9I0khrweilolzJi8pV1YCLls5Wt1AgXUlCUnm2+HKjxaVmRozJzOLhkhJJvvKXfZLEczoqw5RuBsCXDuGJ5HzYR6bXlRN9h1faT66eUK1YydHTcQmSlSioPlSATsPaR8MNuCjpZu1C+KtQGRWULWGyOXSklznIukNoNS5sLwBosWWEKAURmDEjUne40ZwfGBaZ6g4fKQdXL3YEAi5/SCkc2HJ1SVLcqzBIbKGuQ1rE9lyHO8kbXiOilhUxIe6xlJ0BdLPyzB+PC8D0hSUttYfzAHQq83bk+giOknqTOSpyyFAvowRstsYNBSOY749hrlU0feSM1wWVZQfmc48BuhNpyc3ZLu+3mfow4YJjQX2VB0qOUB2Yl1pccfiDkqFPG5YlLKCCWIYizC557fQRyOfs719l88rw+VmL5StL7mWph4BvBvBvyxy77Cq4zJNQg6JmJUH2lSSCf+geUdUAhGqZNmuWPZY3EegUccvw1IMkEfeJbkmw8yVPAuYe02pPsAfm3rBWmmiXTpLd1CjzOYkD/AKvSF3CphIzEuTtjG3SPThG5BKUmw3iDFD2ZktQ27PRQ8veBcuCdItingoEcHsf+3yiaezS46Cb5WG7Q7w5b0aMVMoKERIU4TvAbwGkWER3YYqkC5UgjtJ7yC/leDUmoHWMmwUApnt2rK5ag+UVJqWL/AEY2V2Vy93/kPbL5CHXBLJCw8ZjeEYMyK5m30jRaoLYqgTKnxBUTLGIVTYhXNeFbKqBIme9+EQVUsGNHaMLmROx/EHrlhBzEW2jYRtB5iFbEqMpnFKLlwJW4qUQyjyTfy4w4r7SVCFzEcyVS1M7S1JtsLFL2/hUB4RRcEJrZphlTmCh90gjkw1+t8LqlZUwZpUgJa+rbrk/KF7FJrCKYOGQzUClTnWYjqMRIRMRsWgp89PWKsle3fFepu8alEzN6IaRswLONofvCzjlr5wYxmXL6kKlp0a+tiSU33gHK3A7nIzD8q8yTrlswJLpvs25c1uAiOlqShTFiHYi5B/RntFCSIlzy4LX+h8o16yNakMotpseIHgnF+mUT3RfcN1y8aypxSeySDvB+Y8IgkFQPZ2w0YLhK5jzJgICbup3L6kbdj33wG0hoxciboxhxmpnlX3QC51JJLuTyEBKtYST5D09OHKHmmmoppKirsqmvxZyS/EBLnmBvjn1fN6xZIsLADcPntMJB22UyKkkTUlYUmx0Y+N7+/nE+O1vWEqLObEcgz8CxbwEa4LQqmEBj2i3ls5s8exqnKVFDaqJ+Q94e1ZOn4nQfsAnKTUVMtuyqUhZNrKSopA33zE/0x3JIj56+zCuVTJqpw7yZaUpG8qUVAneAxLbjHfqCpEyUiYNFpCuTgFoSTuVAcGopliPR6PRwhyaUf9Mknft3Ff6wHoJWRIG60HMjJKNmUtz1+uUB5iwkmML2j1sf7BKnS8E0IsIAUWNS3Y+W2DdHWBVtv1uhfEv5F5Ai1LjSWkHbeJHaBQU0zM1DiPdVmA4ekby1RZSkQ4GzCtIiWsxmYL2jVSTrACkRKiJUSrTEKxCyGMExBMVE7RWnhhCBRXnTGBgSU9Ygv91V/EN8xF9d4lwehzy1/wASh6FopD0Zs2nYMpaT4QDdtyvkEs3ur0hGxVTjwjrsykYFwzImfL5v5RyKuQ5AjRiVIxylbAKAY1qE2MFKujynhA+pRaLpkmtAaTNKVOCxBceEWJhTmcbbtu2hvOKygxi6mRYK3G/LX5GKMkitPdRtEtDTBSgFOBb3hywyRLSkHsgbz7kxNPrqZJ78t+BB9on8nVFliXbNMJwOTmGYaNtd+fCDuMTAlIA0DEnlcDzv4QOwuYgqCklwfGHyt6O9bTkpHbIiMpPyLpJLRylVMqbM6xR2WDAgC2gI8YxNkSpbvlc7zf1grVUC1pyIV1ZdlEi4G5t7xUl9FUlQVcm2psTvLuTyeKReibW9ImwDEZCFoS90kmwNyQQ7s20nyi10vwcqCZ6Q4ftNsc6+sX6HAEhWYpDu8NdZSAUa0s/Zc72cFvSEcqehnF1sRehsxBJzDsrUX/l7pB8FKjuPRyn6umlofNlBvv7SrxxboRg5XPSi7AEzDsSh3c7r2julBKyy0p2AW5OW9Ib/AESyv6JFkR6MARmKGc5TVFkpO23zgHU2U/1Z/wBIPT5OeQk6lgX8vzgMackcfp4ws9XH2aTsPlzL6KbUFrxVWJ0tLA6bXYEcWtHqiQsCxKfB4gqJq0ozJM1Vwm+UAqJYADK8Mk3wGckuS/hPSgpVlW3g/rDVT4tLWO9fdHMakBWYuApKiFBwpQICSVFAAOTtMDtIVujEqomoIzabCLpPjBlGuTscrf1Z16VUC14tidCF0exUr7N4bJMy0S4NHIRVNHjEa5pimqeYq1GJoR3lAeMdfoakgkVRuEvAH/1JJ2F4jmdJQC2Unls4QVFsnLIhjLCKVWbQJGNk7rbHu8e/fSFhtG8IDR0ZWb5mBPAwwdEkgC//ALbvxITmV5KU39EL8guRowdV9LBx5lh4wwdGZQEiadMwKR/Ucr+584bGjN+S+i3iKGl63Em/NSSo+pjiK7rA1jtD9bKnrFknME8QE6/LwjjklPatF4yszqPiGf3MJ6CBZWo11hOrqZSSUkMQWI2ho6Jg87Kz6QE6bKQmYFZXzh3DC4sX8G84KdMZo55V094Y8Doc9OTqS4Hy9YhUhEwgp1u4PI3+uEFeh08GUuUe9LU7b0quD528t8Ucm0TjBKQLXgi3v2gzMdPLxi1R9GQC5SfFVmOwM3vDbJQmCkikSRE/kZX4kLVFRiWwACQNgtfaY610bqAuUBta8c8xmlyoJGy8OXQ4lMlGaxygl9hNyITyt2NNfUD9L8NCJgmMwUWV8jA+npxsh16Q0yJ8paAoBRum+igbeD28YV6CX2QTugOVHQ4K5LRfk1uYZTubwilXlop0k7tiOCy39n4nCqXLQkZetUZi2HdSpRCHbTtWHHnHVooYG3UI4h/Uxfi8UYZytmY8I8I9DiHLKOf8EgNqpIHAJH/5MV6dLq8TENEopCw+ky3AKH+YkwxbqvGJnr4+WbYrRki2uznFWQhCpapagQ/iQQxCg+hdoZ1ysw5RW/d6SbiOi2uBpQTWwTR9HZZIK5qFJJdSQgoUvcCS/I84v12ES5iswQMpLKAbbtG5otihSBt8zGSrKN0NLI3yJHFGO0KMzCDT1CcpcGHfDZObUbIXZ6syw++GvDrJ8Il2X6KOJpCAWhGxejnL7QDDYTD3Xl1B98WatKCAWNtANNh846KFk60cdrcPny8pOY5goiwAYM5HnGmG1Z7KhlWDl7r2UUhRRoLh2IAZwY6hiktE9CUqUUFJdKsoJTsI2Wb2gfR4SiUvOVJmlPctkSlxqzXU1tmukaUoUZX8nkC6WslhgtBS+hPdVyILeEE8knYgPvYREMOC1HaklyNj62BizLoMsZ5Glf0wpJEvs95aghI9SfP+2GXqcqJSE7bnkxH5+cDsNp3Uk/gBI/mNh7+kHKGTnmhRsA7cgAAIZcEZftfosqp+rplJ/gUfME/OOK0mukdzxM/CmX+4r+0xwulLQ+PsjdhqUttIlRhP7amdLH+5LSJiN5YsU+NvIRTlzAA8Mn2WDNUVK/woQn/kpR/7IolYs3SOWU9MoTMrMQeNjBGimJTORMDBY7E1yASnulRfUMyuBEN3S/DUyqucUjvEK5ZgFH3jnXSKT97V/KGW3R3Csc1rKSRBOirbfXlCthmIddKQol1AZVb8ydviL+JgrTKbQ3iclRWLsYZhzhjoYW52PT5c0oAJAd3JAbYQAOEGaaeNv+YiUlIXmmkNu+cTjyM2BMQxOpLZBl2uHL8CWYB924XjpVDSBUiWsWzIBbc4vzhR/e0hLA9saAJvoeOkHldMqbq8qXQUgAJUwtoGMPJX0TbaIsSpfr69+MCZcplXgyquStOYHWBKxnWEJ1J9/oQqDZ07o+T+zyn/AA/MwRiGkkBCEoGiUhPkG+UTRqXBgbtmRHoxHoIDitNiCF5wlaVEB2BB0UN3OJKCZeF+VR9VVDQPY8Un9WgnSLZTRiketi0OVHUOA8XYCUaoJyFwpoqyyhNrwOxOazwQUWEAsbW0cdRUkF1CG6hV2YUKG7GGqiLphVyM1oq4gbiLshOZPtAutVeCOHK7MBPYsompoQYjVhAd4JFo8pUUbQmylLogmKtWGi7OnwMqJrmFbCwlhADE7R66D3JhgppQAJVYn2gb0epjYsyRdztP058oNTV8RDrgxTlboH4mU9XM/kV/aY4hJMdtxRXwplx3Ff2mOECZD4uznoIzZjA8o6X9l1IE0ZmO5nTFK1BYJ+GBbilR/qjklbOZBMMP2a40ujWBNJFPPV2n0lrLJTM4A2CuDH7sWiiWXaGr7SqdlJWNqfUEj8o5Xi0lwRHXvtO/25T7cw/tjkuIzQCd/wBfKAv2DDcAHhtWZEwg91Vjw3K8PYmHKjqgQLwjVAKiT5ceLQT6PzyAoElks3Iu49HhpxtWdjdOh9p2N7ONOf0TC3iKZ8yYQVhLWYDN4ufdos0ddE9RJMy4136GIx0y3IEGFE9+eW/D3deQt5xewqhkJV3cwTqToTsDnWKFTSTcxATrtL/MtFqnGQdpRJ8h5D69Yq3oFpdDIquc7vr68ozR1PxpSRqpaSeT29fq8A0VIAKjoPU7hxiTo7NKqhCz+IE7tfyfyiVUB8H0ADGwMaCMiLowG4jzx6MGGOOG4vTZZnWPtFvGNRcgxt0omAZidA5MUMKrM6Eq3j13Rifs9XH6GfDlloLU64A0EyDdOYUvF0EAXEA8ZmDPl3e5g5LhJ6Q1K5U5ZWklKi4Iu3AwBw3RSCWaGWlpCEQn9FukMtfZe42EMYbpGLjeIKWwSk60DapFyDBCjR2RA7FK5L2uYIYcPhpJH0TaEoZsnmGK8yZteN5xinOXBYCKesxJhVKJii5voA93O3k0Uamc9hBujwqWpCc6XPkd+ovHL2Syy1SGmXSJSkAbohmyRAc4epAT1U+Yjgo9YnyW58iIoVWM1MknrKcTkD78ohKuLy1+P3orKSMcYSCmKy/hTNO4r+0x87CrJ14fXvHda7GpKpK82aWShTCYgo1SWYmx84+dJc2190PgV2DK6oZZCOuUlL/q146DU4Og0WQJ+77Rzzo3M+Inn8iPeOv4cnNIHLbBm6YOVYLwus/eGHLkzD/qKYODtWgDsqvvAKTxSDtEc0xFPxAopK0pIJSHdQFynxAaGbE5K6ef1ksqS7hWUkOk6gtqLAtwEbyqoLu7v9axzn2GMNUUOk+AU8meoyJqZqFPlCDmKP4SQ45QIwzDspU/3gIaZksQNbtFoHm2Mogesp1Sy47sSyMWsx+h9e8MMqkzBiHECcQwMpum49o6M0+TnF9Gn7W+p9YrTKhO9+X5xmVR7xGFULaQ9o6mV5kwrIGgGg3Qz9F6Zi/L3/xA+hwcqLkMIZKSVlYCEySDGJ0rBMXTMAQbLA/5NtHH65FnjnmBnNN4iH2SoteDiyXpmXLi8XospjMRiN4sRPm/7Q6s9YmWO6RmPEuQB84G9GqtnQdlxygZi9cZ05cw7TYbk6ARFTzcqgobIT4/pRqWWsl9HSqCodjDBInaQh4fWXBexhupprgRmao3qWrDqKoNFTEkhaWIeKVRiKUEZrcdkTU+LSlFszvAoorYOndE0FiHSd4LEcmjJwKcm6Zq/Fj8ocUS0rCSguNw18Y2mUrIO/ZeA7OsV8HwAFQVMUVHW51ht0EDZKSHiVVTAoLZJNihUriSfPtrA6ZNzFo5bFboiqq1EhCp0wEpQxYM6riwezmGHAOlVLVMJUwBX/xr7Mwf0nXmlxHKOnGMdYoSUHsour+Jewch84VUq8/aNUcNx2efk/Iflrg+nZhuIpVZ18fnHFcE6eVkhh1nWoH3ZrqLbgt8w8SYdML+0anmkCaFSFPqohUv/mLjxAiGXDNcbKY80H/B4nJBpS4f4J/sj5hWlgOXyEfStNVImUpyLSsdVqkhQ7nCPnbEZDK8OHKK/j6slmQT6M94ekdnwQfBTHGejKdu4x2HAl/CTyg5F9gR/UpY7Qggwi4lQrlkqQ7PcflHUquU8AsSoQXtE7oomIdNiBX2c1/Ixep0sWP+Y1xXCLkgeMaYZVuerm+e0/rpBe1oZDHRjb6RanIB2RRlIKdDbf8AnF9C3ESHKC6JD6CPCnSNAIurTEfVuXg2casws0Ry1x6s7IvFWkmFSmTt8o57Chs6LyT1j8oeZcAOjdAUIBOphhTFMcTLlds3jIjWN4siB8fLNxGUmNZhtGURYSwzhNTsOzSHrC6nsh45jJmZSDD30aqEzEgf5iGWPZswZLVDLNrgoBJY89DEczB5M26fhK3p+YivMwlRDJMVRNnSC0yWpQ3pZxELPUwZEtMKU1FVSVZUlM0F2KV5TZtQpht3xYmyqoHtID//AGAt5PFCR0glfiKTp2gofJonONJVoSeX5wzos/Fbst08+pfKer55j+UWzNULKZ+EUJFcALC8YnTz4wjMk2m7RvV1DloV+kfSHqh1aD8RQ1/CPzg8JRI4e8cx6USlpqpqV6hVuRAI9CIpiirMv5E2o6ITe+u3xjUGNZSrRu1/ryjaecYjUxvvMYjjiWjnFCgUKUkkhyklJPAtqIKVtI4u+/64QIkp7SW/EPcQ2TJDgxHI6aLY9oo4FJI33L/Xr5x0/AiyQIQaKRkYnePUge3vD9hdgIhN2yvCDgDxTrJEW5KozNTAktCp7FWvpLEb4X52GDM7Q91FM+yB86h4XiVtF0wFIQQIt08wjWNlS8pvofT6tG8tINgY6xjybnWJ2aKxl5S409Of1ui1JTmLmFbOKGIUa5qwEjh+sNvR/AESwCWJjXDqYODDFKQwi0I+yc59ImQgCJQoRClDxKERVGdniuMpMYaNkphhT5FOkQyjaJlG0QbTxi5IlgjhFeqUoEf5G6BhiTS8K1aGjKnZ1zAsYTMAvf1hgExKgczRyPBpi2zytR3hu/Qx07AsQlnDhMqZnU/6kpBEtUwqPVhgydAzlza0ZHDdHpRy0kyzKo5RPcDRZNJJayEjkIxQ4JNM2alaiEy1pSFIQV9aVpC0kAaJykEklg8XcDQhE2pSZuZUlKmIl50syWmC7EpJIy7wbwPjfY0s8etgmoCECwEQ0lGZhzEMndBijwHrlGbOnPnWQg5MufZmKQWSIL/utISnNMCCcwAbakna+loXwl0D5Y9i3LkgzUpawv5frCp9oOB9fUJRLMtKykqUuYSlCAkE3UAdQlhbWOhUmAkfFUshWTM2U5ADoM797gISOl1TKVUrTOK0JlyVt1eUKXmSwupJBD2axu8PCLUlZPJNSg6OSoVbnEydQ36RXkv3TqLRMI3HnEp3xEo6CJCt40a5JjjiWn76Wt2h7iHaWgEwk0pGdLvchvMaw809zEM3RfESzU3lgfdIJ8w0N9EGAhcRJtxOvAa+8MNIqw3xn7KsLyTE4MUZa4nTMilCFhQeIZiIKGgZKnX20pzFLWA3PviaqyJlJSFsFXPYcqD6l9GhZYzlMV62mSQXgYmnAhzr8MQvq0y1MVJGwszElZL620gevo6BMlpEw9vN3k5VDKCXKSXY8WhPiaKLIuwDKTsi7RUrkRYqaFKMmSYJgUDsYggtvducXKOW0Dw2M56CNFIAEXgIoylGLKFRaOiLLCYkSYgSuJErhibN4yDGjx7NBOPkY7IimjQxMI0naGNBFGoESnXlEUvZEg2wAlvCq9UmYJiORSdFA6pP57I7N0VxamqabIJKZoC86kKWUKlrIy3CdRbXQxw+XBPAq1cmdLXLUUqzoDjaFKSFAjQgjYYnOF7XJbFkrT4O8orVq60TZedE1QJSFKlsQAkAKTfLlADcIloUpSZpEtKAtGQJTokW89NY1a8bJjG5yPRWOPSL1LVhCQCkKyl0vbKfDUQKxyuK0JToUlRffmLm0WpukCazWFcnwHwjdhGkxbOlPWSkqUhOUKKlMzamXo7bY5pjlUsy6yYZXWS1nqhNKAtKAoskhX3FDYdriHStVlkTSmxCFNwtHMF1KzQBJUWM4gjeEh0g72N404ncrZkzJRVIWakMt9ht4xlJiSrHwyeIiJJjUYjdXpGCIyNDGsuCA3p1utPMe8PVEbwirDKQduYe8PGH6/XGM+bovi4YwU6dYIyFxQp+7FmTEUUYSlzYnRMigjZEsswwoxHGAQp5YzLTlUrMb2sW0ERT6sKShIB7KWPEuT5QKQYkEFtsCQWOJkKQoAOhITzH0YrnFUpWFIlAFySSpSlKJBT3jsvpFRekVDCNsdRRap0h4JyIEUpvBKUY6K0c2XUriVK4qpMboMOLZaSuJEqiuiJBBFZYC491kQR4mOB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UUExQVFRUXGBwaGRgYFxcXFxQXGhoYGBoXFxcYHCggHBolHBgXITEhJSkrLi4uFx8zODMsNygtLiwBCgoKDg0OGhAQGiwcHCQsLCwsLCwsLCwsLCwsLCwsLCwsLCwsLCwsLCwsLCwsLCwsLCwsNywsLCwsLCwuLCwsLP/AABEIALsBDgMBIgACEQEDEQH/xAAcAAACAgMBAQAAAAAAAAAAAAAFBgMEAQIHAAj/xABDEAABAgQDBAgDBQcDAwUAAAABAhEAAwQhBRIxQVFhcQYTIjKBkaGxI8HwB0JS0eEUFWJygrLxJDOSosLyFkNTc9L/xAAZAQADAQEBAAAAAAAAAAAAAAABAgMEAAX/xAAjEQACAgICAgIDAQAAAAAAAAAAAQIRAyExQRJREyIEMmFC/9oADAMBAAIRAxEAPwBtxauXJVmJOVSdXNin9FekLVTiK1OBMXucKVb1g/0tqj1XdGhLm+XupcD8RKk8g8J1KsrOgBAZXNwAfHWPOnzo9GKdfZEk/EpqX+Is/wBSmNo0TVTFSJ5QuYFKyDvqdPaLsX5eURrpzmPPfZt7GCFHTgJWDtZ24uPSx8ICbC4oSZs+pS5VOqA5AAE1Zs3825vOLcqunghXWTSAX/3VvxBBLEG/pBzE8JJADHzb609YHUNKUrIAuxZ2uQxIbbb2MO5s5RRBV186ST8Wd1cwulZWtRSSQWubAAmHadOm/sedMxSZ0gJ6whRIGZKSoLD3yqUfAGBVJTImoKVJOTurRtQ/4TwNwdxaGCkojKRVSiXE2mzgtZSgQkqA4uIKbZKaSF4V81RYElb/AIlID/xMWuz7LAnZG+P45MRJEiXNXmWlivMoFMpRzKWDsXNUxH4ZaUCxVEZkJRna+YqJO8E3HJmB36QNTS9YtcxYzDvLvdRcAI00cpHIcI5Sq6GcE+S1MrZyhS06Zi3J6w/EV94dgrL90ICpp4TBuENvTPFDLpEypa1klaJeZyFZZTKWonVysJB4KhZwmSTOK1EA3mTpmwJTdMpLfdKkpBG1KVDQMZ8TreunJpwNZR3OJqhnSH2kDq5T7wTDXoRw+yVADpfjU4y6dCJk0XWrsrUCQCmWkEg3BUma3BoGnGpyAjLNmErCVF5iy6k2ygP3cyXO/TbBGtws1CnUtMqWlIQglJJKUhiUpBzEOVHS2aN6Po7TrUkJxCSVpGUJ6ojaoi/WcT5QfLRzirL+BVs4000KmzSQuUbqUTfrAbvqbeQh6wJa15FFSrhzc95LpPs/jClJwtciVMBObMpAzIddhmJIDWvkF7a+LThNT1UhiwOVZYfdJJSEvtIa/EiJ3sLXovTqZSQpSZi7g2UxBBHAAvC9KVBqnr0qlnNrkJN9z/IjyhWoK5Mw9kvFFL0SlBrkKgRulEYlHYfCBXTDFDIkOkgLUWD6EHvX2Wcvwiq2SE/FcYCxPmP2llSUfwy0EoSBxJznxhVkzVKIYC92NwA4Jc7rP4cYqTZ+t9dkRyKggs9vfdFFGjmxpNIZgHaSlJIuXSDsBYd4voDZwTYCIJdImY/xciRYtbS2m07oo0ylrLB3OUcTc6cmA8BvEFOompSQlIZF8xDuXAOruBmHgXjmFbAVRKSlRCAdtydePD60jyEEG+nDdYs+0M0NE/C3UshwClK0jQgKYqHMZgnmIpHC5hJOum1yoBWp37NjFjt1N2CihUzyokqIIJ3uNB+URU89tOB4uNjHn6QRraUJQZhLg6BwSQLZj4kDjrzoCQXZIIJYG2ma9+D2go5oI4XXETEKSpSVAAZh2bPsY7mjrnQrpGahSpMxSVTEjMlQYdYhwCSBYKSSARxHGOHJplheRRZtdl3v7jwIhxwOsFPUS5ks9y24qSo9pJ5gAeWmwSVh5R3Dq4yJcSU0xK0JUkulQCgd4IcehiYJhCZXyRjJFrqozkjjjmPTCrClplpOl1brOAOfaJ8oX8JORYUT39X8A54Bx6wS/ZusUsu4BLH8WjerHlEM6SkK3hnPIbPEtHn0eo2uAhKkgO4u+np5fnE8gi7cvyiilRN9p1gjhkpyoePkXPo8MFQ1ZfXTjKHH3R6gG/nCvWySiZmGgL8XGhHGHES3Cf5U+iQPlATFqM3hZPZWEFRew+Sn/cQHQoAzE8LjMORY8g2yD66X4M1OpRLUEq3y1hxf+ZMAOitTkJTvBZ9DvSefuOMNEpaRLIB7LW/lJug/ylxyMVg9GPLFqVCPOw4gEkHyip+zBrJOuvn66R0CooAfGBisIuXEBpl40xWTSkjIBZ7tt0PyT/xjVOGKTNzjvA5gWu4vDtRYWEFyBEk2mS72jthdHMOkmHkTlgqPVk5khn7KhmAHJ212RXoMCkLuqZOSfwkoBPKx946Fi2FBdwLgWhXqsKUC+3ewcHhaBZ3haMU1R1XdnKyJ2TAQEgbArfrrElXUGYjNL2BslmyguShtSWST/KN0Va6QqZLJvmRctqtIsCdxH67IC4XnE4LfJss9xsSx1/yYDEURqQ5cAsRKPH7pJB8DCz0UQUvxaGaQEqKpgJDoWOSgCPItCzhU3KIfFwxMvQ4yVg2eOe/aBNmpmELX2F9pKQGCcoAUX2lz5EcIKzscKZgbS0e6YKRPo1r+9LAUN+oB8GPoItBtMzSicxmoG1o3EpykAXNtd5Ic7tkYbfwMeSvLvI+vz9I0khrweilolzJi8pV1YCLls5Wt1AgXUlCUnm2+HKjxaVmRozJzOLhkhJJvvKXfZLEczoqw5RuBsCXDuGJ5HzYR6bXlRN9h1faT66eUK1YydHTcQmSlSioPlSATsPaR8MNuCjpZu1C+KtQGRWULWGyOXSklznIukNoNS5sLwBosWWEKAURmDEjUne40ZwfGBaZ6g4fKQdXL3YEAi5/SCkc2HJ1SVLcqzBIbKGuQ1rE9lyHO8kbXiOilhUxIe6xlJ0BdLPyzB+PC8D0hSUttYfzAHQq83bk+giOknqTOSpyyFAvowRstsYNBSOY749hrlU0feSM1wWVZQfmc48BuhNpyc3ZLu+3mfow4YJjQX2VB0qOUB2Yl1pccfiDkqFPG5YlLKCCWIYizC557fQRyOfs719l88rw+VmL5StL7mWph4BvBvBvyxy77Cq4zJNQg6JmJUH2lSSCf+geUdUAhGqZNmuWPZY3EegUccvw1IMkEfeJbkmw8yVPAuYe02pPsAfm3rBWmmiXTpLd1CjzOYkD/AKvSF3CphIzEuTtjG3SPThG5BKUmw3iDFD2ZktQ27PRQ8veBcuCdItingoEcHsf+3yiaezS46Cb5WG7Q7w5b0aMVMoKERIU4TvAbwGkWER3YYqkC5UgjtJ7yC/leDUmoHWMmwUApnt2rK5ag+UVJqWL/AEY2V2Vy93/kPbL5CHXBLJCw8ZjeEYMyK5m30jRaoLYqgTKnxBUTLGIVTYhXNeFbKqBIme9+EQVUsGNHaMLmROx/EHrlhBzEW2jYRtB5iFbEqMpnFKLlwJW4qUQyjyTfy4w4r7SVCFzEcyVS1M7S1JtsLFL2/hUB4RRcEJrZphlTmCh90gjkw1+t8LqlZUwZpUgJa+rbrk/KF7FJrCKYOGQzUClTnWYjqMRIRMRsWgp89PWKsle3fFepu8alEzN6IaRswLONofvCzjlr5wYxmXL6kKlp0a+tiSU33gHK3A7nIzD8q8yTrlswJLpvs25c1uAiOlqShTFiHYi5B/RntFCSIlzy4LX+h8o16yNakMotpseIHgnF+mUT3RfcN1y8aypxSeySDvB+Y8IgkFQPZ2w0YLhK5jzJgICbup3L6kbdj33wG0hoxciboxhxmpnlX3QC51JJLuTyEBKtYST5D09OHKHmmmoppKirsqmvxZyS/EBLnmBvjn1fN6xZIsLADcPntMJB22UyKkkTUlYUmx0Y+N7+/nE+O1vWEqLObEcgz8CxbwEa4LQqmEBj2i3ls5s8exqnKVFDaqJ+Q94e1ZOn4nQfsAnKTUVMtuyqUhZNrKSopA33zE/0x3JIj56+zCuVTJqpw7yZaUpG8qUVAneAxLbjHfqCpEyUiYNFpCuTgFoSTuVAcGopliPR6PRwhyaUf9Mknft3Ff6wHoJWRIG60HMjJKNmUtz1+uUB5iwkmML2j1sf7BKnS8E0IsIAUWNS3Y+W2DdHWBVtv1uhfEv5F5Ai1LjSWkHbeJHaBQU0zM1DiPdVmA4ekby1RZSkQ4GzCtIiWsxmYL2jVSTrACkRKiJUSrTEKxCyGMExBMVE7RWnhhCBRXnTGBgSU9Ygv91V/EN8xF9d4lwehzy1/wASh6FopD0Zs2nYMpaT4QDdtyvkEs3ur0hGxVTjwjrsykYFwzImfL5v5RyKuQ5AjRiVIxylbAKAY1qE2MFKujynhA+pRaLpkmtAaTNKVOCxBceEWJhTmcbbtu2hvOKygxi6mRYK3G/LX5GKMkitPdRtEtDTBSgFOBb3hywyRLSkHsgbz7kxNPrqZJ78t+BB9on8nVFliXbNMJwOTmGYaNtd+fCDuMTAlIA0DEnlcDzv4QOwuYgqCklwfGHyt6O9bTkpHbIiMpPyLpJLRylVMqbM6xR2WDAgC2gI8YxNkSpbvlc7zf1grVUC1pyIV1ZdlEi4G5t7xUl9FUlQVcm2psTvLuTyeKReibW9ImwDEZCFoS90kmwNyQQ7s20nyi10vwcqCZ6Q4ftNsc6+sX6HAEhWYpDu8NdZSAUa0s/Zc72cFvSEcqehnF1sRehsxBJzDsrUX/l7pB8FKjuPRyn6umlofNlBvv7SrxxboRg5XPSi7AEzDsSh3c7r2julBKyy0p2AW5OW9Ib/AESyv6JFkR6MARmKGc5TVFkpO23zgHU2U/1Z/wBIPT5OeQk6lgX8vzgMackcfp4ws9XH2aTsPlzL6KbUFrxVWJ0tLA6bXYEcWtHqiQsCxKfB4gqJq0ozJM1Vwm+UAqJYADK8Mk3wGckuS/hPSgpVlW3g/rDVT4tLWO9fdHMakBWYuApKiFBwpQICSVFAAOTtMDtIVujEqomoIzabCLpPjBlGuTscrf1Z16VUC14tidCF0exUr7N4bJMy0S4NHIRVNHjEa5pimqeYq1GJoR3lAeMdfoakgkVRuEvAH/1JJ2F4jmdJQC2Unls4QVFsnLIhjLCKVWbQJGNk7rbHu8e/fSFhtG8IDR0ZWb5mBPAwwdEkgC//ALbvxITmV5KU39EL8guRowdV9LBx5lh4wwdGZQEiadMwKR/Ucr+584bGjN+S+i3iKGl63Em/NSSo+pjiK7rA1jtD9bKnrFknME8QE6/LwjjklPatF4yszqPiGf3MJ6CBZWo11hOrqZSSUkMQWI2ho6Jg87Kz6QE6bKQmYFZXzh3DC4sX8G84KdMZo55V094Y8Doc9OTqS4Hy9YhUhEwgp1u4PI3+uEFeh08GUuUe9LU7b0quD528t8Ucm0TjBKQLXgi3v2gzMdPLxi1R9GQC5SfFVmOwM3vDbJQmCkikSRE/kZX4kLVFRiWwACQNgtfaY610bqAuUBta8c8xmlyoJGy8OXQ4lMlGaxygl9hNyITyt2NNfUD9L8NCJgmMwUWV8jA+npxsh16Q0yJ8paAoBRum+igbeD28YV6CX2QTugOVHQ4K5LRfk1uYZTubwilXlop0k7tiOCy39n4nCqXLQkZetUZi2HdSpRCHbTtWHHnHVooYG3UI4h/Uxfi8UYZytmY8I8I9DiHLKOf8EgNqpIHAJH/5MV6dLq8TENEopCw+ky3AKH+YkwxbqvGJnr4+WbYrRki2uznFWQhCpapagQ/iQQxCg+hdoZ1ysw5RW/d6SbiOi2uBpQTWwTR9HZZIK5qFJJdSQgoUvcCS/I84v12ES5iswQMpLKAbbtG5otihSBt8zGSrKN0NLI3yJHFGO0KMzCDT1CcpcGHfDZObUbIXZ6syw++GvDrJ8Il2X6KOJpCAWhGxejnL7QDDYTD3Xl1B98WatKCAWNtANNh846KFk60cdrcPny8pOY5goiwAYM5HnGmG1Z7KhlWDl7r2UUhRRoLh2IAZwY6hiktE9CUqUUFJdKsoJTsI2Wb2gfR4SiUvOVJmlPctkSlxqzXU1tmukaUoUZX8nkC6WslhgtBS+hPdVyILeEE8knYgPvYREMOC1HaklyNj62BizLoMsZ5Glf0wpJEvs95aghI9SfP+2GXqcqJSE7bnkxH5+cDsNp3Uk/gBI/mNh7+kHKGTnmhRsA7cgAAIZcEZftfosqp+rplJ/gUfME/OOK0mukdzxM/CmX+4r+0xwulLQ+PsjdhqUttIlRhP7amdLH+5LSJiN5YsU+NvIRTlzAA8Mn2WDNUVK/woQn/kpR/7IolYs3SOWU9MoTMrMQeNjBGimJTORMDBY7E1yASnulRfUMyuBEN3S/DUyqucUjvEK5ZgFH3jnXSKT97V/KGW3R3Csc1rKSRBOirbfXlCthmIddKQol1AZVb8ydviL+JgrTKbQ3iclRWLsYZhzhjoYW52PT5c0oAJAd3JAbYQAOEGaaeNv+YiUlIXmmkNu+cTjyM2BMQxOpLZBl2uHL8CWYB924XjpVDSBUiWsWzIBbc4vzhR/e0hLA9saAJvoeOkHldMqbq8qXQUgAJUwtoGMPJX0TbaIsSpfr69+MCZcplXgyquStOYHWBKxnWEJ1J9/oQqDZ07o+T+zyn/AA/MwRiGkkBCEoGiUhPkG+UTRqXBgbtmRHoxHoIDitNiCF5wlaVEB2BB0UN3OJKCZeF+VR9VVDQPY8Un9WgnSLZTRiketi0OVHUOA8XYCUaoJyFwpoqyyhNrwOxOazwQUWEAsbW0cdRUkF1CG6hV2YUKG7GGqiLphVyM1oq4gbiLshOZPtAutVeCOHK7MBPYsompoQYjVhAd4JFo8pUUbQmylLogmKtWGi7OnwMqJrmFbCwlhADE7R66D3JhgppQAJVYn2gb0epjYsyRdztP058oNTV8RDrgxTlboH4mU9XM/kV/aY4hJMdtxRXwplx3Ff2mOECZD4uznoIzZjA8o6X9l1IE0ZmO5nTFK1BYJ+GBbilR/qjklbOZBMMP2a40ujWBNJFPPV2n0lrLJTM4A2CuDH7sWiiWXaGr7SqdlJWNqfUEj8o5Xi0lwRHXvtO/25T7cw/tjkuIzQCd/wBfKAv2DDcAHhtWZEwg91Vjw3K8PYmHKjqgQLwjVAKiT5ceLQT6PzyAoElks3Iu49HhpxtWdjdOh9p2N7ONOf0TC3iKZ8yYQVhLWYDN4ufdos0ddE9RJMy4136GIx0y3IEGFE9+eW/D3deQt5xewqhkJV3cwTqToTsDnWKFTSTcxATrtL/MtFqnGQdpRJ8h5D69Yq3oFpdDIquc7vr68ozR1PxpSRqpaSeT29fq8A0VIAKjoPU7hxiTo7NKqhCz+IE7tfyfyiVUB8H0ADGwMaCMiLowG4jzx6MGGOOG4vTZZnWPtFvGNRcgxt0omAZidA5MUMKrM6Eq3j13Rifs9XH6GfDlloLU64A0EyDdOYUvF0EAXEA8ZmDPl3e5g5LhJ6Q1K5U5ZWklKi4Iu3AwBw3RSCWaGWlpCEQn9FukMtfZe42EMYbpGLjeIKWwSk60DapFyDBCjR2RA7FK5L2uYIYcPhpJH0TaEoZsnmGK8yZteN5xinOXBYCKesxJhVKJii5voA93O3k0Uamc9hBujwqWpCc6XPkd+ovHL2Syy1SGmXSJSkAbohmyRAc4epAT1U+Yjgo9YnyW58iIoVWM1MknrKcTkD78ohKuLy1+P3orKSMcYSCmKy/hTNO4r+0x87CrJ14fXvHda7GpKpK82aWShTCYgo1SWYmx84+dJc2190PgV2DK6oZZCOuUlL/q146DU4Og0WQJ+77Rzzo3M+Inn8iPeOv4cnNIHLbBm6YOVYLwus/eGHLkzD/qKYODtWgDsqvvAKTxSDtEc0xFPxAopK0pIJSHdQFynxAaGbE5K6ef1ksqS7hWUkOk6gtqLAtwEbyqoLu7v9axzn2GMNUUOk+AU8meoyJqZqFPlCDmKP4SQ45QIwzDspU/3gIaZksQNbtFoHm2Mogesp1Sy47sSyMWsx+h9e8MMqkzBiHECcQwMpum49o6M0+TnF9Gn7W+p9YrTKhO9+X5xmVR7xGFULaQ9o6mV5kwrIGgGg3Qz9F6Zi/L3/xA+hwcqLkMIZKSVlYCEySDGJ0rBMXTMAQbLA/5NtHH65FnjnmBnNN4iH2SoteDiyXpmXLi8XospjMRiN4sRPm/7Q6s9YmWO6RmPEuQB84G9GqtnQdlxygZi9cZ05cw7TYbk6ARFTzcqgobIT4/pRqWWsl9HSqCodjDBInaQh4fWXBexhupprgRmao3qWrDqKoNFTEkhaWIeKVRiKUEZrcdkTU+LSlFszvAoorYOndE0FiHSd4LEcmjJwKcm6Zq/Fj8ocUS0rCSguNw18Y2mUrIO/ZeA7OsV8HwAFQVMUVHW51ht0EDZKSHiVVTAoLZJNihUriSfPtrA6ZNzFo5bFboiqq1EhCp0wEpQxYM6riwezmGHAOlVLVMJUwBX/xr7Mwf0nXmlxHKOnGMdYoSUHsour+Jewch84VUq8/aNUcNx2efk/Iflrg+nZhuIpVZ18fnHFcE6eVkhh1nWoH3ZrqLbgt8w8SYdML+0anmkCaFSFPqohUv/mLjxAiGXDNcbKY80H/B4nJBpS4f4J/sj5hWlgOXyEfStNVImUpyLSsdVqkhQ7nCPnbEZDK8OHKK/j6slmQT6M94ekdnwQfBTHGejKdu4x2HAl/CTyg5F9gR/UpY7Qggwi4lQrlkqQ7PcflHUquU8AsSoQXtE7oomIdNiBX2c1/Ixep0sWP+Y1xXCLkgeMaYZVuerm+e0/rpBe1oZDHRjb6RanIB2RRlIKdDbf8AnF9C3ESHKC6JD6CPCnSNAIurTEfVuXg2casws0Ry1x6s7IvFWkmFSmTt8o57Chs6LyT1j8oeZcAOjdAUIBOphhTFMcTLlds3jIjWN4siB8fLNxGUmNZhtGURYSwzhNTsOzSHrC6nsh45jJmZSDD30aqEzEgf5iGWPZswZLVDLNrgoBJY89DEczB5M26fhK3p+YivMwlRDJMVRNnSC0yWpQ3pZxELPUwZEtMKU1FVSVZUlM0F2KV5TZtQpht3xYmyqoHtID//AGAt5PFCR0glfiKTp2gofJonONJVoSeX5wzos/Fbst08+pfKer55j+UWzNULKZ+EUJFcALC8YnTz4wjMk2m7RvV1DloV+kfSHqh1aD8RQ1/CPzg8JRI4e8cx6USlpqpqV6hVuRAI9CIpiirMv5E2o6ITe+u3xjUGNZSrRu1/ryjaecYjUxvvMYjjiWjnFCgUKUkkhyklJPAtqIKVtI4u+/64QIkp7SW/EPcQ2TJDgxHI6aLY9oo4FJI33L/Xr5x0/AiyQIQaKRkYnePUge3vD9hdgIhN2yvCDgDxTrJEW5KozNTAktCp7FWvpLEb4X52GDM7Q91FM+yB86h4XiVtF0wFIQQIt08wjWNlS8pvofT6tG8tINgY6xjybnWJ2aKxl5S409Of1ui1JTmLmFbOKGIUa5qwEjh+sNvR/AESwCWJjXDqYODDFKQwi0I+yc59ImQgCJQoRClDxKERVGdniuMpMYaNkphhT5FOkQyjaJlG0QbTxi5IlgjhFeqUoEf5G6BhiTS8K1aGjKnZ1zAsYTMAvf1hgExKgczRyPBpi2zytR3hu/Qx07AsQlnDhMqZnU/6kpBEtUwqPVhgydAzlza0ZHDdHpRy0kyzKo5RPcDRZNJJayEjkIxQ4JNM2alaiEy1pSFIQV9aVpC0kAaJykEklg8XcDQhE2pSZuZUlKmIl50syWmC7EpJIy7wbwPjfY0s8etgmoCECwEQ0lGZhzEMndBijwHrlGbOnPnWQg5MufZmKQWSIL/utISnNMCCcwAbakna+loXwl0D5Y9i3LkgzUpawv5frCp9oOB9fUJRLMtKykqUuYSlCAkE3UAdQlhbWOhUmAkfFUshWTM2U5ADoM797gISOl1TKVUrTOK0JlyVt1eUKXmSwupJBD2axu8PCLUlZPJNSg6OSoVbnEydQ36RXkv3TqLRMI3HnEp3xEo6CJCt40a5JjjiWn76Wt2h7iHaWgEwk0pGdLvchvMaw809zEM3RfESzU3lgfdIJ8w0N9EGAhcRJtxOvAa+8MNIqw3xn7KsLyTE4MUZa4nTMilCFhQeIZiIKGgZKnX20pzFLWA3PviaqyJlJSFsFXPYcqD6l9GhZYzlMV62mSQXgYmnAhzr8MQvq0y1MVJGwszElZL620gevo6BMlpEw9vN3k5VDKCXKSXY8WhPiaKLIuwDKTsi7RUrkRYqaFKMmSYJgUDsYggtvducXKOW0Dw2M56CNFIAEXgIoylGLKFRaOiLLCYkSYgSuJErhibN4yDGjx7NBOPkY7IimjQxMI0naGNBFGoESnXlEUvZEg2wAlvCq9UmYJiORSdFA6pP57I7N0VxamqabIJKZoC86kKWUKlrIy3CdRbXQxw+XBPAq1cmdLXLUUqzoDjaFKSFAjQgjYYnOF7XJbFkrT4O8orVq60TZedE1QJSFKlsQAkAKTfLlADcIloUpSZpEtKAtGQJTokW89NY1a8bJjG5yPRWOPSL1LVhCQCkKyl0vbKfDUQKxyuK0JToUlRffmLm0WpukCazWFcnwHwjdhGkxbOlPWSkqUhOUKKlMzamXo7bY5pjlUsy6yYZXWS1nqhNKAtKAoskhX3FDYdriHStVlkTSmxCFNwtHMF1KzQBJUWM4gjeEh0g72N404ncrZkzJRVIWakMt9ht4xlJiSrHwyeIiJJjUYjdXpGCIyNDGsuCA3p1utPMe8PVEbwirDKQduYe8PGH6/XGM+bovi4YwU6dYIyFxQp+7FmTEUUYSlzYnRMigjZEsswwoxHGAQp5YzLTlUrMb2sW0ERT6sKShIB7KWPEuT5QKQYkEFtsCQWOJkKQoAOhITzH0YrnFUpWFIlAFySSpSlKJBT3jsvpFRekVDCNsdRRap0h4JyIEUpvBKUY6K0c2XUriVK4qpMboMOLZaSuJEqiuiJBBFZYC491kQR4mOB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ionevoxxi.files.wordpress.com/2014/06/brazilman1.jpg?w=640&amp;h=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419600"/>
            <a:ext cx="2494280" cy="1753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44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famous internet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 descr="http://sharing.abc15.com/sharewews/photo/2013/11/11/plastic-surgery-1_20131111084307_64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75260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idesigntimes.com/data/images/full/2013/11/07/22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7275"/>
            <a:ext cx="3352800" cy="21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Cosmetic Surgery Role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famous person</a:t>
            </a:r>
          </a:p>
          <a:p>
            <a:r>
              <a:rPr lang="en-US" dirty="0"/>
              <a:t>Decide what kind of cosmetic surgery you want</a:t>
            </a:r>
          </a:p>
          <a:p>
            <a:r>
              <a:rPr lang="en-US" dirty="0"/>
              <a:t>Get advice</a:t>
            </a:r>
          </a:p>
          <a:p>
            <a:pPr lvl="1"/>
            <a:r>
              <a:rPr lang="en-US" dirty="0"/>
              <a:t>From a friend</a:t>
            </a:r>
          </a:p>
          <a:p>
            <a:pPr lvl="1"/>
            <a:r>
              <a:rPr lang="en-US" dirty="0"/>
              <a:t>From a cosmetic surgeon</a:t>
            </a:r>
          </a:p>
          <a:p>
            <a:pPr lvl="1"/>
            <a:r>
              <a:rPr lang="en-US" dirty="0"/>
              <a:t>From a parent</a:t>
            </a:r>
          </a:p>
        </p:txBody>
      </p:sp>
      <p:pic>
        <p:nvPicPr>
          <p:cNvPr id="1026" name="Picture 2" descr="Image result for moana ac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 want to ______.</a:t>
            </a:r>
          </a:p>
          <a:p>
            <a:pPr lvl="1"/>
            <a:r>
              <a:rPr lang="en-US" sz="1800" dirty="0"/>
              <a:t>get double eyelid surgery</a:t>
            </a:r>
          </a:p>
          <a:p>
            <a:pPr lvl="1"/>
            <a:r>
              <a:rPr lang="en-US" sz="1800" dirty="0"/>
              <a:t>get liposuction</a:t>
            </a:r>
          </a:p>
          <a:p>
            <a:pPr lvl="1"/>
            <a:r>
              <a:rPr lang="en-US" sz="1800" dirty="0"/>
              <a:t>a higher nose</a:t>
            </a:r>
          </a:p>
          <a:p>
            <a:pPr lvl="1"/>
            <a:r>
              <a:rPr lang="en-US" sz="1800" dirty="0"/>
              <a:t>make my ____ smaller/bigger/longer/shorter</a:t>
            </a:r>
          </a:p>
          <a:p>
            <a:pPr lvl="1"/>
            <a:endParaRPr lang="en-US" sz="1800" dirty="0"/>
          </a:p>
          <a:p>
            <a:r>
              <a:rPr lang="en-US" sz="1800" dirty="0"/>
              <a:t>Why do you want to ________?</a:t>
            </a:r>
          </a:p>
          <a:p>
            <a:endParaRPr lang="en-US" sz="1800" dirty="0"/>
          </a:p>
          <a:p>
            <a:r>
              <a:rPr lang="en-US" sz="1800" dirty="0"/>
              <a:t>You should consider the positive and negative consequences.</a:t>
            </a:r>
          </a:p>
          <a:p>
            <a:pPr lvl="1"/>
            <a:r>
              <a:rPr lang="en-US" sz="1800" dirty="0"/>
              <a:t>For example…</a:t>
            </a:r>
          </a:p>
          <a:p>
            <a:pPr lvl="1"/>
            <a:r>
              <a:rPr lang="en-US" sz="1800" dirty="0"/>
              <a:t>What if you regret doing it?</a:t>
            </a:r>
          </a:p>
          <a:p>
            <a:pPr lvl="1"/>
            <a:r>
              <a:rPr lang="en-US" sz="1800" dirty="0"/>
              <a:t>What if you look worse?</a:t>
            </a:r>
          </a:p>
          <a:p>
            <a:pPr lvl="1"/>
            <a:r>
              <a:rPr lang="en-US" sz="1800" dirty="0"/>
              <a:t>It is dangerous?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7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What are your opinions about plastic surgery?</a:t>
            </a:r>
          </a:p>
          <a:p>
            <a:pPr lvl="1"/>
            <a:r>
              <a:rPr lang="en-CA" dirty="0"/>
              <a:t>Are you for it? Against it? Mixed opinions?</a:t>
            </a:r>
          </a:p>
          <a:p>
            <a:pPr lvl="1"/>
            <a:r>
              <a:rPr lang="en-CA" dirty="0"/>
              <a:t>Why?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098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dirty="0"/>
              <a:t>What is your definition of beauty?</a:t>
            </a:r>
          </a:p>
          <a:p>
            <a:pPr marL="82296" indent="0">
              <a:buNone/>
            </a:pPr>
            <a:endParaRPr lang="en-CA" sz="2800" dirty="0"/>
          </a:p>
          <a:p>
            <a:r>
              <a:rPr lang="en-CA" sz="2800" dirty="0"/>
              <a:t>Do you think that physical beauty is important for your whole life?</a:t>
            </a:r>
          </a:p>
          <a:p>
            <a:pPr lvl="1"/>
            <a:r>
              <a:rPr lang="en-CA" dirty="0"/>
              <a:t>Why/ why not?</a:t>
            </a:r>
          </a:p>
          <a:p>
            <a:pPr lvl="1"/>
            <a:endParaRPr lang="en-CA" dirty="0"/>
          </a:p>
          <a:p>
            <a:r>
              <a:rPr lang="en-CA" dirty="0"/>
              <a:t>How would you order the following in order of importance for you? Why?</a:t>
            </a:r>
          </a:p>
          <a:p>
            <a:pPr lvl="1"/>
            <a:r>
              <a:rPr lang="en-CA" dirty="0"/>
              <a:t>Physical beauty</a:t>
            </a:r>
          </a:p>
          <a:p>
            <a:pPr lvl="1"/>
            <a:r>
              <a:rPr lang="en-CA" dirty="0"/>
              <a:t>Beautiful personality</a:t>
            </a:r>
          </a:p>
          <a:p>
            <a:pPr lvl="1"/>
            <a:r>
              <a:rPr lang="en-CA" dirty="0"/>
              <a:t>Smart</a:t>
            </a:r>
          </a:p>
          <a:p>
            <a:pPr lvl="1"/>
            <a:r>
              <a:rPr lang="en-CA" dirty="0"/>
              <a:t>Popular</a:t>
            </a:r>
          </a:p>
          <a:p>
            <a:pPr lvl="1"/>
            <a:r>
              <a:rPr lang="en-CA" dirty="0"/>
              <a:t>Successful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7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98080" cy="2667000"/>
          </a:xfrm>
        </p:spPr>
        <p:txBody>
          <a:bodyPr/>
          <a:lstStyle/>
          <a:p>
            <a:r>
              <a:rPr lang="en-US" dirty="0"/>
              <a:t>What is cosmetic surgery?</a:t>
            </a:r>
          </a:p>
          <a:p>
            <a:endParaRPr lang="en-US" dirty="0"/>
          </a:p>
          <a:p>
            <a:r>
              <a:rPr lang="en-US" dirty="0"/>
              <a:t>Do you know the difference between cosmetic surgery and plastic surgery?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Cosmetic Surgery: a type of plastic surgery specifically focused on enhancing appearance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 descr="Pr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0" t="10781" b="44610"/>
          <a:stretch>
            <a:fillRect/>
          </a:stretch>
        </p:blipFill>
        <p:spPr bwMode="auto">
          <a:xfrm>
            <a:off x="1600200" y="2741520"/>
            <a:ext cx="7391400" cy="347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Cosmetic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CA" sz="2800" dirty="0"/>
              <a:t>What are some of the most common cosmetic surgery procedures in your country?</a:t>
            </a:r>
          </a:p>
        </p:txBody>
      </p:sp>
      <p:pic>
        <p:nvPicPr>
          <p:cNvPr id="1026" name="Picture 2" descr="Image result for cosmetic surgery 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02517"/>
            <a:ext cx="5524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important are your looks to you?</a:t>
            </a:r>
          </a:p>
          <a:p>
            <a:r>
              <a:rPr lang="en-US" dirty="0"/>
              <a:t>How important are the looks of others to you?</a:t>
            </a:r>
          </a:p>
        </p:txBody>
      </p:sp>
    </p:spTree>
    <p:extLst>
      <p:ext uri="{BB962C8B-B14F-4D97-AF65-F5344CB8AC3E}">
        <p14:creationId xmlns:p14="http://schemas.microsoft.com/office/powerpoint/2010/main" val="224081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with your group</a:t>
            </a:r>
          </a:p>
          <a:p>
            <a:endParaRPr lang="en-US" dirty="0"/>
          </a:p>
          <a:p>
            <a:r>
              <a:rPr lang="en-US" dirty="0"/>
              <a:t>Think of 5 questions about cosmetic surgery that you want to ask your classmates</a:t>
            </a:r>
          </a:p>
          <a:p>
            <a:endParaRPr lang="en-US" dirty="0"/>
          </a:p>
          <a:p>
            <a:r>
              <a:rPr lang="en-US" dirty="0"/>
              <a:t>Write them down in the empty boxes</a:t>
            </a:r>
          </a:p>
        </p:txBody>
      </p:sp>
    </p:spTree>
    <p:extLst>
      <p:ext uri="{BB962C8B-B14F-4D97-AF65-F5344CB8AC3E}">
        <p14:creationId xmlns:p14="http://schemas.microsoft.com/office/powerpoint/2010/main" val="14023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</a:t>
            </a:r>
          </a:p>
        </p:txBody>
      </p:sp>
      <p:pic>
        <p:nvPicPr>
          <p:cNvPr id="29698" name="Picture 2" descr="Cosmetic Surgery – Facts &amp; Figures"/>
          <p:cNvPicPr>
            <a:picLocks noChangeAspect="1" noChangeArrowheads="1"/>
          </p:cNvPicPr>
          <p:nvPr/>
        </p:nvPicPr>
        <p:blipFill>
          <a:blip r:embed="rId2"/>
          <a:srcRect l="2892" t="9644" r="2651" b="80493"/>
          <a:stretch>
            <a:fillRect/>
          </a:stretch>
        </p:blipFill>
        <p:spPr bwMode="auto">
          <a:xfrm>
            <a:off x="1905000" y="1107983"/>
            <a:ext cx="6355103" cy="2658767"/>
          </a:xfrm>
          <a:prstGeom prst="rect">
            <a:avLst/>
          </a:prstGeom>
          <a:noFill/>
        </p:spPr>
      </p:pic>
      <p:pic>
        <p:nvPicPr>
          <p:cNvPr id="29700" name="Picture 4" descr="Plastic Surgery Market Sha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3948" y="3726313"/>
            <a:ext cx="3581400" cy="29259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661177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https://www.seoultouchup.com/korean-plastic-surgery-statistics/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142601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Human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8222" t="12223" r="42889" b="53333"/>
          <a:stretch/>
        </p:blipFill>
        <p:spPr>
          <a:xfrm>
            <a:off x="1575262" y="1600200"/>
            <a:ext cx="7218771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your group make a list of the Pros and Cons of cosmetic surgery.</a:t>
            </a:r>
          </a:p>
          <a:p>
            <a:pPr marL="82296" indent="0">
              <a:buNone/>
            </a:pPr>
            <a:endParaRPr lang="en-CA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92" y="3810000"/>
            <a:ext cx="27891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97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404</Words>
  <Application>Microsoft Office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Verdana</vt:lpstr>
      <vt:lpstr>Wingdings 2</vt:lpstr>
      <vt:lpstr>Solstice</vt:lpstr>
      <vt:lpstr>Cosmetic Surgery</vt:lpstr>
      <vt:lpstr>Getting Ready</vt:lpstr>
      <vt:lpstr>The Differences</vt:lpstr>
      <vt:lpstr>Cosmetic Surgery</vt:lpstr>
      <vt:lpstr>Question</vt:lpstr>
      <vt:lpstr>Survey</vt:lpstr>
      <vt:lpstr>Fun Facts </vt:lpstr>
      <vt:lpstr>Human Form</vt:lpstr>
      <vt:lpstr>Class Discussion</vt:lpstr>
      <vt:lpstr>Ayu’s Situation</vt:lpstr>
      <vt:lpstr>Listen to Ayu ‘s Situation…</vt:lpstr>
      <vt:lpstr>Your Opinions</vt:lpstr>
      <vt:lpstr>Consider the statements</vt:lpstr>
      <vt:lpstr>What do these pictures have in common?</vt:lpstr>
      <vt:lpstr>A famous internet story…</vt:lpstr>
      <vt:lpstr>Cosmetic Surgery Role Play</vt:lpstr>
      <vt:lpstr>Language</vt:lpstr>
      <vt:lpstr>Check-up</vt:lpstr>
      <vt:lpstr>Thinking further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Cosmetic Surgery</dc:title>
  <dc:creator>user</dc:creator>
  <cp:lastModifiedBy>Whitehead, George E.K. (Prof.)</cp:lastModifiedBy>
  <cp:revision>38</cp:revision>
  <dcterms:created xsi:type="dcterms:W3CDTF">2015-03-04T00:38:57Z</dcterms:created>
  <dcterms:modified xsi:type="dcterms:W3CDTF">2017-03-10T04:14:53Z</dcterms:modified>
</cp:coreProperties>
</file>