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22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059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030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251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7662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1157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60915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8576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81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625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122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965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713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75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321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27484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07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5871E2D-9795-49CF-9961-0C3D57B0E047}" type="datetimeFigureOut">
              <a:rPr lang="en-CA" smtClean="0"/>
              <a:t>2016-07-19</a:t>
            </a:fld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9D6FC62-269B-4968-9535-F7B06FED7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935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uwonunigeorge.weebl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Course Introduction</a:t>
            </a:r>
          </a:p>
        </p:txBody>
      </p:sp>
    </p:spTree>
    <p:extLst>
      <p:ext uri="{BB962C8B-B14F-4D97-AF65-F5344CB8AC3E}">
        <p14:creationId xmlns:p14="http://schemas.microsoft.com/office/powerpoint/2010/main" val="3596267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6584" y="824791"/>
            <a:ext cx="3888432" cy="944562"/>
          </a:xfrm>
        </p:spPr>
        <p:txBody>
          <a:bodyPr>
            <a:normAutofit/>
          </a:bodyPr>
          <a:lstStyle/>
          <a:p>
            <a:r>
              <a:rPr lang="en-US" dirty="0"/>
              <a:t>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3188" y="2746648"/>
            <a:ext cx="9577064" cy="4111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This course is designed to: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/>
              <a:t>1. develop </a:t>
            </a:r>
            <a:r>
              <a:rPr lang="en-US" dirty="0"/>
              <a:t>your overall confidence in the English language</a:t>
            </a:r>
          </a:p>
          <a:p>
            <a:pPr>
              <a:buAutoNum type="arabicPeriod"/>
            </a:pPr>
            <a:endParaRPr lang="en-CA" b="1" dirty="0"/>
          </a:p>
          <a:p>
            <a:pPr marL="0" indent="0">
              <a:buNone/>
            </a:pPr>
            <a:r>
              <a:rPr lang="en-US" dirty="0"/>
              <a:t>2. develop your ability to articulate yourself with spontaneity and clarity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US" dirty="0"/>
              <a:t>3. increase your overall communicative competence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introduce you to speaking activities and management that can be used in your classroom. </a:t>
            </a:r>
            <a:endParaRPr lang="en-CA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pic>
        <p:nvPicPr>
          <p:cNvPr id="2050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016" y="289499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reviews.123rf.com/images/lightwise/lightwise1109/lightwise110900289/10743679-Internet-Verbindungen-und-Netzwerke-rund-um-den-Globus-vertreten-durch-eine-globale-internationale-r-Lizenzfreie-Bilder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04" y="289499"/>
            <a:ext cx="2458263" cy="19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81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4549" y="861391"/>
            <a:ext cx="4330824" cy="1154163"/>
          </a:xfrm>
        </p:spPr>
        <p:txBody>
          <a:bodyPr>
            <a:normAutofit/>
          </a:bodyPr>
          <a:lstStyle/>
          <a:p>
            <a:r>
              <a:rPr lang="en-US" dirty="0"/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59" y="2292927"/>
            <a:ext cx="9628201" cy="456507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Superstitions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Success &amp; Happiness</a:t>
            </a: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600" dirty="0"/>
              <a:t>Your choice</a:t>
            </a:r>
            <a:br>
              <a:rPr lang="en-US" dirty="0"/>
            </a:br>
            <a:endParaRPr lang="en-US" b="1" cap="all" dirty="0"/>
          </a:p>
        </p:txBody>
      </p:sp>
    </p:spTree>
    <p:extLst>
      <p:ext uri="{BB962C8B-B14F-4D97-AF65-F5344CB8AC3E}">
        <p14:creationId xmlns:p14="http://schemas.microsoft.com/office/powerpoint/2010/main" val="178374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3244" y="543339"/>
            <a:ext cx="4330824" cy="1154163"/>
          </a:xfrm>
        </p:spPr>
        <p:txBody>
          <a:bodyPr>
            <a:normAutofit/>
          </a:bodyPr>
          <a:lstStyle/>
          <a:p>
            <a:r>
              <a:rPr lang="en-US" dirty="0"/>
              <a:t>Course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6361" y="2492914"/>
            <a:ext cx="9559636" cy="2992582"/>
          </a:xfrm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lang="en-US" dirty="0"/>
              <a:t>Participation						25 points</a:t>
            </a:r>
            <a:endParaRPr lang="en-CA" dirty="0"/>
          </a:p>
          <a:p>
            <a:r>
              <a:rPr lang="en-US" dirty="0"/>
              <a:t>Professionalism					10 points	</a:t>
            </a:r>
            <a:endParaRPr lang="en-CA" dirty="0"/>
          </a:p>
          <a:p>
            <a:r>
              <a:rPr lang="en-US" dirty="0"/>
              <a:t>Attendance						10 points</a:t>
            </a:r>
            <a:endParaRPr lang="en-CA" dirty="0"/>
          </a:p>
          <a:p>
            <a:r>
              <a:rPr lang="en-US" dirty="0"/>
              <a:t>Excellence Points					5 points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b="1" dirty="0"/>
              <a:t>Total	</a:t>
            </a:r>
            <a:r>
              <a:rPr lang="en-US" dirty="0"/>
              <a:t>							50 points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4762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6149"/>
            <a:ext cx="9144000" cy="1325563"/>
          </a:xfrm>
        </p:spPr>
        <p:txBody>
          <a:bodyPr/>
          <a:lstStyle/>
          <a:p>
            <a:pPr algn="ctr"/>
            <a:r>
              <a:rPr lang="en-CA" dirty="0"/>
              <a:t>Attendance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55913" y="2514600"/>
            <a:ext cx="8991600" cy="43434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228600" algn="l" defTabSz="914400" rtl="0" eaLnBrk="1" latinLnBrk="1" hangingPunct="1">
              <a:lnSpc>
                <a:spcPct val="90000"/>
              </a:lnSpc>
              <a:spcBef>
                <a:spcPts val="12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5156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7452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228600" algn="l" defTabSz="914400" rtl="0" eaLnBrk="1" latinLnBrk="1" hangingPunct="1">
              <a:lnSpc>
                <a:spcPct val="90000"/>
              </a:lnSpc>
              <a:spcBef>
                <a:spcPts val="800"/>
              </a:spcBef>
              <a:buClr>
                <a:schemeClr val="tx1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latinLnBrk="0" hangingPunct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*Attendance includes being here on time prepared for class. </a:t>
            </a:r>
          </a:p>
          <a:p>
            <a:pPr marL="0" indent="0" latinLnBrk="0" hangingPunct="0">
              <a:buNone/>
            </a:pP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LATENESS</a:t>
            </a:r>
          </a:p>
          <a:p>
            <a:pPr marL="0" indent="0" latinLnBrk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*5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. after the start of class = late</a:t>
            </a:r>
          </a:p>
          <a:p>
            <a:pPr marL="0" indent="0" latinLnBrk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*Late = 1 point deduction in attendance</a:t>
            </a:r>
          </a:p>
          <a:p>
            <a:pPr marL="0" indent="0" latinLnBrk="0" hangingPunct="0">
              <a:buNone/>
            </a:pPr>
            <a:r>
              <a:rPr lang="en-US" b="1" u="sng" dirty="0">
                <a:solidFill>
                  <a:schemeClr val="accent6">
                    <a:lumMod val="50000"/>
                  </a:schemeClr>
                </a:solidFill>
              </a:rPr>
              <a:t>Absence</a:t>
            </a:r>
          </a:p>
          <a:p>
            <a:pPr marL="0" indent="0" latinLnBrk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*More than 30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</a:rPr>
              <a:t>mins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. = absent </a:t>
            </a:r>
          </a:p>
          <a:p>
            <a:pPr marL="0" indent="0" latinLnBrk="0" hangingPunc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* Absence = 2 point deduction in attendance</a:t>
            </a:r>
          </a:p>
          <a:p>
            <a:pPr marL="0" indent="0" latinLnBrk="0" hangingPunct="0">
              <a:buNone/>
            </a:pPr>
            <a:r>
              <a:rPr lang="en-US" sz="1600" i="1" dirty="0">
                <a:solidFill>
                  <a:srgbClr val="C00000"/>
                </a:solidFill>
              </a:rPr>
              <a:t>**Absence and tardiness will only be excused if a valid reason and/or a doctors note is provided.</a:t>
            </a:r>
          </a:p>
          <a:p>
            <a:pPr marL="0" indent="0" latinLnBrk="0">
              <a:buNone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1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Details and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828800"/>
            <a:ext cx="8424936" cy="1296144"/>
          </a:xfrm>
        </p:spPr>
        <p:txBody>
          <a:bodyPr>
            <a:normAutofit lnSpcReduction="10000"/>
          </a:bodyPr>
          <a:lstStyle/>
          <a:p>
            <a:pPr algn="ctr"/>
            <a:endParaRPr lang="en-US" dirty="0">
              <a:hlinkClick r:id="rId2"/>
            </a:endParaRPr>
          </a:p>
          <a:p>
            <a:pPr marL="0" indent="0" algn="ctr">
              <a:buNone/>
            </a:pPr>
            <a:endParaRPr lang="en-US" dirty="0">
              <a:hlinkClick r:id="rId2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Homepage: profgwhitehead.weebly.com </a:t>
            </a:r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124944"/>
            <a:ext cx="2172072" cy="217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30</TotalTime>
  <Words>143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Communication</vt:lpstr>
      <vt:lpstr>The course</vt:lpstr>
      <vt:lpstr>Course Topics</vt:lpstr>
      <vt:lpstr>Course Evaluation</vt:lpstr>
      <vt:lpstr>Attendance</vt:lpstr>
      <vt:lpstr>Additional Details and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Based Learning</dc:title>
  <dc:creator>george.gifle@gmail.com</dc:creator>
  <cp:lastModifiedBy>george.gifle@gmail.com</cp:lastModifiedBy>
  <cp:revision>9</cp:revision>
  <dcterms:created xsi:type="dcterms:W3CDTF">2016-06-20T01:19:44Z</dcterms:created>
  <dcterms:modified xsi:type="dcterms:W3CDTF">2016-07-18T23:49:09Z</dcterms:modified>
</cp:coreProperties>
</file>