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0" r:id="rId5"/>
    <p:sldId id="266" r:id="rId6"/>
    <p:sldId id="271" r:id="rId7"/>
    <p:sldId id="262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A77B-675B-492E-9908-443006A57F3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boardthat.com/" TargetMode="External"/><Relationship Id="rId2" Type="http://schemas.openxmlformats.org/officeDocument/2006/relationships/hyperlink" Target="https://www.makebeliefscomix.com/Comi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storybook.com/" TargetMode="External"/><Relationship Id="rId2" Type="http://schemas.openxmlformats.org/officeDocument/2006/relationships/hyperlink" Target="https://www.storyjump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ybird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771" y="881063"/>
            <a:ext cx="7772400" cy="1470025"/>
          </a:xfrm>
        </p:spPr>
        <p:txBody>
          <a:bodyPr/>
          <a:lstStyle/>
          <a:p>
            <a:r>
              <a:rPr lang="en-US" dirty="0"/>
              <a:t>Creative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171" y="2084388"/>
            <a:ext cx="4419600" cy="533400"/>
          </a:xfrm>
        </p:spPr>
        <p:txBody>
          <a:bodyPr>
            <a:normAutofit/>
          </a:bodyPr>
          <a:lstStyle/>
          <a:p>
            <a:r>
              <a:rPr lang="en-US" sz="1600" dirty="0"/>
              <a:t>comics, storybooks, brochures, posters, and more!</a:t>
            </a:r>
          </a:p>
        </p:txBody>
      </p:sp>
      <p:pic>
        <p:nvPicPr>
          <p:cNvPr id="1026" name="Picture 2" descr="http://www.coe-onlinetrainingcourses.com/images/creative-writing-diploma-course-p56-165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2" y="2650445"/>
            <a:ext cx="7772400" cy="40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80A3-3C23-449A-94A0-3749B552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Sharing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BA57-2E01-4442-B0E1-B49DDFBBC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You will share the story you wrote in a small group of your choice. Your job is to read aloud the story to your group of peers. </a:t>
            </a:r>
          </a:p>
        </p:txBody>
      </p:sp>
    </p:spTree>
    <p:extLst>
      <p:ext uri="{BB962C8B-B14F-4D97-AF65-F5344CB8AC3E}">
        <p14:creationId xmlns:p14="http://schemas.microsoft.com/office/powerpoint/2010/main" val="306613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Comic/ Storyboard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https://www.makebeliefscomix.com/Comix/</a:t>
            </a:r>
            <a:endParaRPr lang="en-CA" dirty="0">
              <a:hlinkClick r:id="rId3"/>
            </a:endParaRPr>
          </a:p>
          <a:p>
            <a:r>
              <a:rPr lang="en-CA" dirty="0">
                <a:hlinkClick r:id="rId3"/>
              </a:rPr>
              <a:t>https://www.storyboardthat.com/</a:t>
            </a:r>
            <a:endParaRPr lang="en-US" dirty="0"/>
          </a:p>
        </p:txBody>
      </p:sp>
      <p:pic>
        <p:nvPicPr>
          <p:cNvPr id="2050" name="Picture 2" descr="http://www.lmgnowblog.com/wp-content/uploads/2014/05/creative-wri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7772400" cy="21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4453-5F90-4FD7-A844-6EBAFD77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Making a quick comic strip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25A6C-4A0E-446E-BF68-D63371B14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0EE5E-FC87-4070-A006-11DEB901A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7037" r="19166" b="10000"/>
          <a:stretch/>
        </p:blipFill>
        <p:spPr>
          <a:xfrm>
            <a:off x="1447800" y="1595021"/>
            <a:ext cx="6019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advanced website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A46B8F-8810-48F9-8C4D-7E663E7C9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34" t="5717" r="562" b="11786"/>
          <a:stretch/>
        </p:blipFill>
        <p:spPr>
          <a:xfrm>
            <a:off x="457200" y="1752600"/>
            <a:ext cx="762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F318-B511-45B7-8047-9443767D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8CC15-DB1D-4D31-89BE-3F35D00B6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Play around with the two sites I introduced.</a:t>
            </a:r>
          </a:p>
          <a:p>
            <a:endParaRPr lang="en-CA" dirty="0"/>
          </a:p>
          <a:p>
            <a:r>
              <a:rPr lang="en-CA" dirty="0"/>
              <a:t>Create 2 comics / storyboards of 3 or more slides.</a:t>
            </a:r>
          </a:p>
          <a:p>
            <a:endParaRPr lang="en-CA" dirty="0"/>
          </a:p>
          <a:p>
            <a:r>
              <a:rPr lang="en-CA" dirty="0"/>
              <a:t>Try to relate the content to real English lessons you would teach.</a:t>
            </a:r>
          </a:p>
        </p:txBody>
      </p:sp>
    </p:spTree>
    <p:extLst>
      <p:ext uri="{BB962C8B-B14F-4D97-AF65-F5344CB8AC3E}">
        <p14:creationId xmlns:p14="http://schemas.microsoft.com/office/powerpoint/2010/main" val="349158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50E1-1624-4EB6-AC09-D65FB565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activities can you do with these comics?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1879-635C-4441-934E-118F91C1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Ordering activities	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Read and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Prediction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Guess the order of the story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Guess what they are saying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Create their own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Create their own dialogue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Role-play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Create an ending/ alternate ending/ extension of the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Information gap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Picture dictation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What they are saying vs. what they are thinking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Grammar ( what is he/she doing? Where is the X? What can she/he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7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Storytelling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s.hswstatic.com/gif/childrens-stori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05805"/>
            <a:ext cx="3810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1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Write a short story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myst</a:t>
            </a:r>
            <a:r>
              <a:rPr lang="en-US" altLang="ko-KR" dirty="0">
                <a:hlinkClick r:id="rId3"/>
              </a:rPr>
              <a:t>orybook.com</a:t>
            </a:r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storyjumper.com</a:t>
            </a:r>
            <a:endParaRPr lang="en-US" altLang="ko-KR" dirty="0">
              <a:hlinkClick r:id="rId4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229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9047-4B68-4E52-831F-2F2404E2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0179B-06BD-4523-A72D-68EE56CD6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2 short stories ( 5 pages each)</a:t>
            </a:r>
          </a:p>
          <a:p>
            <a:endParaRPr lang="en-CA" dirty="0"/>
          </a:p>
          <a:p>
            <a:r>
              <a:rPr lang="en-CA" dirty="0"/>
              <a:t>Or 1 Long story 8-10 pages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7472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220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Creative Writing</vt:lpstr>
      <vt:lpstr>Comic/ Storyboard</vt:lpstr>
      <vt:lpstr>Making a quick comic strip</vt:lpstr>
      <vt:lpstr>A more advanced website</vt:lpstr>
      <vt:lpstr>Your Task</vt:lpstr>
      <vt:lpstr>What activities can you do with these comics?</vt:lpstr>
      <vt:lpstr>Storytelling</vt:lpstr>
      <vt:lpstr>Write a short story</vt:lpstr>
      <vt:lpstr>Your Tasks</vt:lpstr>
      <vt:lpstr>Sharing your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</dc:title>
  <dc:creator>user</dc:creator>
  <cp:lastModifiedBy>Reviewer</cp:lastModifiedBy>
  <cp:revision>32</cp:revision>
  <dcterms:created xsi:type="dcterms:W3CDTF">2015-11-17T00:06:44Z</dcterms:created>
  <dcterms:modified xsi:type="dcterms:W3CDTF">2021-05-06T10:32:37Z</dcterms:modified>
</cp:coreProperties>
</file>