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0" r:id="rId4"/>
    <p:sldId id="276" r:id="rId5"/>
    <p:sldId id="257" r:id="rId6"/>
    <p:sldId id="277" r:id="rId7"/>
    <p:sldId id="258" r:id="rId8"/>
    <p:sldId id="278" r:id="rId9"/>
    <p:sldId id="259" r:id="rId10"/>
    <p:sldId id="279" r:id="rId11"/>
    <p:sldId id="260" r:id="rId12"/>
    <p:sldId id="280" r:id="rId13"/>
    <p:sldId id="261" r:id="rId14"/>
    <p:sldId id="281" r:id="rId15"/>
    <p:sldId id="262" r:id="rId16"/>
    <p:sldId id="282" r:id="rId17"/>
    <p:sldId id="263" r:id="rId18"/>
    <p:sldId id="283" r:id="rId19"/>
    <p:sldId id="264" r:id="rId20"/>
    <p:sldId id="284" r:id="rId21"/>
    <p:sldId id="265" r:id="rId22"/>
    <p:sldId id="285" r:id="rId23"/>
    <p:sldId id="266" r:id="rId24"/>
    <p:sldId id="286" r:id="rId25"/>
    <p:sldId id="267" r:id="rId26"/>
    <p:sldId id="287" r:id="rId27"/>
    <p:sldId id="268" r:id="rId28"/>
    <p:sldId id="288" r:id="rId29"/>
    <p:sldId id="269" r:id="rId30"/>
    <p:sldId id="289" r:id="rId31"/>
    <p:sldId id="271" r:id="rId32"/>
    <p:sldId id="290" r:id="rId33"/>
    <p:sldId id="273" r:id="rId34"/>
    <p:sldId id="291" r:id="rId35"/>
    <p:sldId id="274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D2A1D7-2306-43E3-AD41-A584013D5BFB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/>
              <a:t>Incident management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Classroom Management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538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Throw paper at your friend. Get your friend to throw it back.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Do your homework from another class.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Fight with your classmate in Korean.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Bother the person sitting next to you by tapping them on the shoulder when they are trying to pay attention to the teacher.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Talk loudly while the teacher is talking.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451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73563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Fall asleep!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Pretend you don’t understand anything the teacher is    saying. Ask the teacher to explain in Korean!!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Answer everything the teacher asks. Act like the highest-level student who knows everything. Don’t give other students a chance to interact.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One student hits another student and they both start crying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Tell the teacher you want to work with your friend who is sitting at a different table. Don’t give up – keep bothering.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Start playing with your cell phone and do not pay attention to the teacher.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Disrupt the teacher while they are teaching. Bother them by asking irrelevant questions.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51002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Tell your teacher that the class is boring. His/her teaching is boring.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39943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Act angry for no reason.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3034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Talk with your group mates and ignore the teacher.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1565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Put your head on the desk and act really bored.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Chant to the teacher: “Game </a:t>
            </a:r>
            <a:r>
              <a:rPr lang="en-US" altLang="ko-KR" sz="4000" dirty="0" err="1"/>
              <a:t>game</a:t>
            </a:r>
            <a:r>
              <a:rPr lang="en-US" altLang="ko-KR" sz="4000" dirty="0"/>
              <a:t> </a:t>
            </a:r>
            <a:r>
              <a:rPr lang="en-US" altLang="ko-KR" sz="4000" dirty="0" err="1"/>
              <a:t>game</a:t>
            </a:r>
            <a:r>
              <a:rPr lang="en-US" altLang="ko-KR" sz="4000" dirty="0"/>
              <a:t> </a:t>
            </a:r>
            <a:r>
              <a:rPr lang="en-US" altLang="ko-KR" sz="4000" dirty="0" err="1"/>
              <a:t>game</a:t>
            </a:r>
            <a:r>
              <a:rPr lang="en-US" altLang="ko-KR" sz="4000" dirty="0"/>
              <a:t> </a:t>
            </a:r>
            <a:r>
              <a:rPr lang="en-US" altLang="ko-KR" sz="4000" dirty="0" err="1"/>
              <a:t>game</a:t>
            </a:r>
            <a:r>
              <a:rPr lang="en-US" altLang="ko-KR" sz="4000" dirty="0"/>
              <a:t> game!!”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약국">
  <a:themeElements>
    <a:clrScheme name="약국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약국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약국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약국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230</Words>
  <Application>Microsoft Office PowerPoint</Application>
  <PresentationFormat>On-screen Show (4:3)</PresentationFormat>
  <Paragraphs>19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Book Antiqua</vt:lpstr>
      <vt:lpstr>Century Gothic</vt:lpstr>
      <vt:lpstr>약국</vt:lpstr>
      <vt:lpstr>Classroom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</dc:title>
  <dc:creator>hufs</dc:creator>
  <cp:lastModifiedBy>George E. K. Whitehead</cp:lastModifiedBy>
  <cp:revision>3</cp:revision>
  <dcterms:created xsi:type="dcterms:W3CDTF">2018-11-15T09:02:10Z</dcterms:created>
  <dcterms:modified xsi:type="dcterms:W3CDTF">2023-11-07T20:00:04Z</dcterms:modified>
</cp:coreProperties>
</file>