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Breaking the Law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40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Thinking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sz="2800" dirty="0" smtClean="0"/>
              <a:t>Think of as many crimes as you can in the next 5 minutes.  </a:t>
            </a:r>
          </a:p>
          <a:p>
            <a:endParaRPr lang="en-CA" dirty="0"/>
          </a:p>
          <a:p>
            <a:r>
              <a:rPr lang="en-CA" dirty="0" smtClean="0"/>
              <a:t>Crime = anything that you would consider breaking the law.</a:t>
            </a:r>
          </a:p>
        </p:txBody>
      </p:sp>
      <p:pic>
        <p:nvPicPr>
          <p:cNvPr id="1026" name="Picture 2" descr="https://encrypted-tbn2.gstatic.com/images?q=tbn:ANd9GcSve1za1Q58rS8beznBnfjmcGH8AQbFyeC_Meb9ZHTKPl3lWJ6H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137" y="491614"/>
            <a:ext cx="1798670" cy="124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8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Description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Make a description of a person and the crime that they have committed.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33364" y="3176693"/>
            <a:ext cx="57182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Lee </a:t>
            </a:r>
            <a:r>
              <a:rPr lang="en-CA" b="1" dirty="0" err="1" smtClean="0"/>
              <a:t>Jihoon</a:t>
            </a:r>
            <a:endParaRPr lang="en-CA" b="1" dirty="0" smtClean="0"/>
          </a:p>
          <a:p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24 years 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Works at GS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Did not graduate high-school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Lives with his mother and father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His mother and father have been very sick for many years</a:t>
            </a:r>
          </a:p>
          <a:p>
            <a:endParaRPr lang="en-CA" b="1" dirty="0"/>
          </a:p>
          <a:p>
            <a:r>
              <a:rPr lang="en-CA" b="1" dirty="0" smtClean="0"/>
              <a:t>He was caught stealing medicine for his sick parents from a pharmacy.</a:t>
            </a:r>
          </a:p>
        </p:txBody>
      </p:sp>
      <p:pic>
        <p:nvPicPr>
          <p:cNvPr id="2052" name="Picture 4" descr="http://cache1.asset-cache.net/gc/475097284-drug-addict-stealing-prescriptions-gettyimages.jpg?v=1&amp;c=IWSAsset&amp;k=2&amp;d=WzCdZlDTpnOgyHFQqWTCbDRXyWu5%2BY2ggZQRNLf%2FQ4CmjvTVxCkaLZRfR%2BvtB2I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39"/>
          <a:stretch/>
        </p:blipFill>
        <p:spPr bwMode="auto">
          <a:xfrm>
            <a:off x="271485" y="3305481"/>
            <a:ext cx="3962400" cy="215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47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Punishment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3159"/>
            <a:ext cx="10058400" cy="4023360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2800" dirty="0" smtClean="0"/>
              <a:t>What punishment would you give them?</a:t>
            </a:r>
          </a:p>
        </p:txBody>
      </p:sp>
      <p:pic>
        <p:nvPicPr>
          <p:cNvPr id="3074" name="Picture 2" descr="http://i.telegraph.co.uk/multimedia/archive/01596/gavel_159683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962" y="286603"/>
            <a:ext cx="2175349" cy="136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2397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96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Breaking the Law</vt:lpstr>
      <vt:lpstr>Group Thinking</vt:lpstr>
      <vt:lpstr>Description</vt:lpstr>
      <vt:lpstr>Punishment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the Law</dc:title>
  <dc:creator>Microsoft account</dc:creator>
  <cp:lastModifiedBy>Microsoft account</cp:lastModifiedBy>
  <cp:revision>3</cp:revision>
  <dcterms:created xsi:type="dcterms:W3CDTF">2016-02-23T01:42:54Z</dcterms:created>
  <dcterms:modified xsi:type="dcterms:W3CDTF">2016-02-23T01:56:30Z</dcterms:modified>
</cp:coreProperties>
</file>