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710" r:id="rId4"/>
  </p:sldMasterIdLst>
  <p:notesMasterIdLst>
    <p:notesMasterId r:id="rId18"/>
  </p:notesMasterIdLst>
  <p:sldIdLst>
    <p:sldId id="256" r:id="rId5"/>
    <p:sldId id="257" r:id="rId6"/>
    <p:sldId id="270" r:id="rId7"/>
    <p:sldId id="258" r:id="rId8"/>
    <p:sldId id="259" r:id="rId9"/>
    <p:sldId id="271" r:id="rId10"/>
    <p:sldId id="260" r:id="rId11"/>
    <p:sldId id="261" r:id="rId12"/>
    <p:sldId id="262" r:id="rId13"/>
    <p:sldId id="263" r:id="rId14"/>
    <p:sldId id="264" r:id="rId15"/>
    <p:sldId id="265" r:id="rId16"/>
    <p:sldId id="26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FFCC"/>
    <a:srgbClr val="0099FF"/>
    <a:srgbClr val="0066FF"/>
    <a:srgbClr val="66CCFF"/>
    <a:srgbClr val="9900CC"/>
    <a:srgbClr val="467F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C165E23-2F32-497F-8F8F-3011CC1B23E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9939" name="Rectangle 3">
            <a:extLst>
              <a:ext uri="{FF2B5EF4-FFF2-40B4-BE49-F238E27FC236}">
                <a16:creationId xmlns:a16="http://schemas.microsoft.com/office/drawing/2014/main" id="{6FED91F4-C24A-4E1D-82E4-23C826EC211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3316" name="Rectangle 4">
            <a:extLst>
              <a:ext uri="{FF2B5EF4-FFF2-40B4-BE49-F238E27FC236}">
                <a16:creationId xmlns:a16="http://schemas.microsoft.com/office/drawing/2014/main" id="{2A36CBB7-9F15-42CB-8B82-5ABA03ABC0B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a:extLst>
              <a:ext uri="{FF2B5EF4-FFF2-40B4-BE49-F238E27FC236}">
                <a16:creationId xmlns:a16="http://schemas.microsoft.com/office/drawing/2014/main" id="{5A4C0DC4-AA0D-4545-8FCB-14DD19696B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9942" name="Rectangle 6">
            <a:extLst>
              <a:ext uri="{FF2B5EF4-FFF2-40B4-BE49-F238E27FC236}">
                <a16:creationId xmlns:a16="http://schemas.microsoft.com/office/drawing/2014/main" id="{BBDD6508-770F-47E5-9AD5-ADB9DAFFDBF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9943" name="Rectangle 7">
            <a:extLst>
              <a:ext uri="{FF2B5EF4-FFF2-40B4-BE49-F238E27FC236}">
                <a16:creationId xmlns:a16="http://schemas.microsoft.com/office/drawing/2014/main" id="{42B2F2F3-49F0-4A75-896C-0485EEEF422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931B41-6184-4AAC-9BB4-18FBA8C3A3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0FB55FF-2210-4F6B-9DE9-5401970570F1}"/>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4CD7A083-4305-4193-945C-D77142DC6F0A}"/>
              </a:ext>
            </a:extLst>
          </p:cNvPr>
          <p:cNvSpPr>
            <a:spLocks noGrp="1" noChangeArrowheads="1"/>
          </p:cNvSpPr>
          <p:nvPr>
            <p:ph type="body" idx="1"/>
          </p:nvPr>
        </p:nvSpPr>
        <p:spPr>
          <a:noFill/>
        </p:spPr>
        <p:txBody>
          <a:bodyPr/>
          <a:lstStyle/>
          <a:p>
            <a:pPr eaLnBrk="1" hangingPunct="1"/>
            <a:endParaRPr lang="en-US" altLang="en-US"/>
          </a:p>
        </p:txBody>
      </p:sp>
      <p:sp>
        <p:nvSpPr>
          <p:cNvPr id="17412" name="Slide Number Placeholder 3">
            <a:extLst>
              <a:ext uri="{FF2B5EF4-FFF2-40B4-BE49-F238E27FC236}">
                <a16:creationId xmlns:a16="http://schemas.microsoft.com/office/drawing/2014/main" id="{4C016333-6B04-49DF-9B5E-49B8399C4DE1}"/>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E562EA-BC21-4B7E-8265-2AF116546CD2}" type="slidenum">
              <a:rPr lang="en-US" altLang="en-US"/>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E738827-8A5B-494A-BD38-99CEDEF36C09}"/>
              </a:ext>
            </a:extLst>
          </p:cNvPr>
          <p:cNvGrpSpPr>
            <a:grpSpLocks/>
          </p:cNvGrpSpPr>
          <p:nvPr/>
        </p:nvGrpSpPr>
        <p:grpSpPr bwMode="auto">
          <a:xfrm>
            <a:off x="0" y="0"/>
            <a:ext cx="8763000" cy="5943600"/>
            <a:chOff x="0" y="0"/>
            <a:chExt cx="5520" cy="3744"/>
          </a:xfrm>
        </p:grpSpPr>
        <p:sp>
          <p:nvSpPr>
            <p:cNvPr id="5" name="Rectangle 3">
              <a:extLst>
                <a:ext uri="{FF2B5EF4-FFF2-40B4-BE49-F238E27FC236}">
                  <a16:creationId xmlns:a16="http://schemas.microsoft.com/office/drawing/2014/main" id="{989C6BE9-6BD1-48D0-AA1C-5A22084D9187}"/>
                </a:ext>
              </a:extLst>
            </p:cNvPr>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6" name="Group 4">
              <a:extLst>
                <a:ext uri="{FF2B5EF4-FFF2-40B4-BE49-F238E27FC236}">
                  <a16:creationId xmlns:a16="http://schemas.microsoft.com/office/drawing/2014/main" id="{DB055308-D72E-43E6-A1A4-162D55653638}"/>
                </a:ext>
              </a:extLst>
            </p:cNvPr>
            <p:cNvGrpSpPr>
              <a:grpSpLocks/>
            </p:cNvGrpSpPr>
            <p:nvPr userDrawn="1"/>
          </p:nvGrpSpPr>
          <p:grpSpPr bwMode="auto">
            <a:xfrm>
              <a:off x="0" y="2208"/>
              <a:ext cx="5520" cy="1536"/>
              <a:chOff x="0" y="2208"/>
              <a:chExt cx="5520" cy="1536"/>
            </a:xfrm>
          </p:grpSpPr>
          <p:sp>
            <p:nvSpPr>
              <p:cNvPr id="10" name="Rectangle 5">
                <a:extLst>
                  <a:ext uri="{FF2B5EF4-FFF2-40B4-BE49-F238E27FC236}">
                    <a16:creationId xmlns:a16="http://schemas.microsoft.com/office/drawing/2014/main" id="{0F97A1B9-5344-4CB0-9A8E-D86A557C0EB1}"/>
                  </a:ext>
                </a:extLst>
              </p:cNvPr>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1" name="Rectangle 6">
                <a:extLst>
                  <a:ext uri="{FF2B5EF4-FFF2-40B4-BE49-F238E27FC236}">
                    <a16:creationId xmlns:a16="http://schemas.microsoft.com/office/drawing/2014/main" id="{4C9A9618-F07C-42E7-A0C4-B6E2D70307FB}"/>
                  </a:ext>
                </a:extLst>
              </p:cNvPr>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2" name="Line 7">
                <a:extLst>
                  <a:ext uri="{FF2B5EF4-FFF2-40B4-BE49-F238E27FC236}">
                    <a16:creationId xmlns:a16="http://schemas.microsoft.com/office/drawing/2014/main" id="{56779A9E-2E83-4CE6-B746-B4846A375CBF}"/>
                  </a:ext>
                </a:extLst>
              </p:cNvPr>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8">
              <a:extLst>
                <a:ext uri="{FF2B5EF4-FFF2-40B4-BE49-F238E27FC236}">
                  <a16:creationId xmlns:a16="http://schemas.microsoft.com/office/drawing/2014/main" id="{B60ACCA2-D0AD-4B7A-A7E4-CFA8E05DF6F8}"/>
                </a:ext>
              </a:extLst>
            </p:cNvPr>
            <p:cNvGrpSpPr>
              <a:grpSpLocks/>
            </p:cNvGrpSpPr>
            <p:nvPr userDrawn="1"/>
          </p:nvGrpSpPr>
          <p:grpSpPr bwMode="auto">
            <a:xfrm>
              <a:off x="400" y="336"/>
              <a:ext cx="5088" cy="192"/>
              <a:chOff x="400" y="336"/>
              <a:chExt cx="5088" cy="192"/>
            </a:xfrm>
          </p:grpSpPr>
          <p:sp>
            <p:nvSpPr>
              <p:cNvPr id="8" name="Rectangle 9">
                <a:extLst>
                  <a:ext uri="{FF2B5EF4-FFF2-40B4-BE49-F238E27FC236}">
                    <a16:creationId xmlns:a16="http://schemas.microsoft.com/office/drawing/2014/main" id="{3E225342-111E-451E-A75B-FD59F16DDB6A}"/>
                  </a:ext>
                </a:extLst>
              </p:cNvPr>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9" name="Line 10">
                <a:extLst>
                  <a:ext uri="{FF2B5EF4-FFF2-40B4-BE49-F238E27FC236}">
                    <a16:creationId xmlns:a16="http://schemas.microsoft.com/office/drawing/2014/main" id="{3E457577-C8A2-446F-A3F1-50270AFAA840}"/>
                  </a:ext>
                </a:extLst>
              </p:cNvPr>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7419" name="Rectangle 11">
            <a:extLst>
              <a:ext uri="{FF2B5EF4-FFF2-40B4-BE49-F238E27FC236}">
                <a16:creationId xmlns:a16="http://schemas.microsoft.com/office/drawing/2014/main" id="{1580E09D-340C-46D0-AAAF-585B640457B1}"/>
              </a:ext>
            </a:extLst>
          </p:cNvPr>
          <p:cNvSpPr>
            <a:spLocks noGrp="1" noChangeArrowheads="1"/>
          </p:cNvSpPr>
          <p:nvPr>
            <p:ph type="ctrTitle"/>
          </p:nvPr>
        </p:nvSpPr>
        <p:spPr>
          <a:xfrm>
            <a:off x="2057400" y="1143000"/>
            <a:ext cx="6629400" cy="2209800"/>
          </a:xfrm>
        </p:spPr>
        <p:txBody>
          <a:bodyPr/>
          <a:lstStyle>
            <a:lvl1pPr>
              <a:defRPr sz="4800"/>
            </a:lvl1pPr>
          </a:lstStyle>
          <a:p>
            <a:pPr lvl="0"/>
            <a:r>
              <a:rPr lang="en-US" altLang="en-US" noProof="0"/>
              <a:t>Click to edit Master title style</a:t>
            </a:r>
          </a:p>
        </p:txBody>
      </p:sp>
      <p:sp>
        <p:nvSpPr>
          <p:cNvPr id="17420" name="Rectangle 12">
            <a:extLst>
              <a:ext uri="{FF2B5EF4-FFF2-40B4-BE49-F238E27FC236}">
                <a16:creationId xmlns:a16="http://schemas.microsoft.com/office/drawing/2014/main" id="{5FB29EA4-55DF-48BB-905E-2C45C6B1F978}"/>
              </a:ext>
            </a:extLst>
          </p:cNvPr>
          <p:cNvSpPr>
            <a:spLocks noGrp="1" noChangeArrowheads="1"/>
          </p:cNvSpPr>
          <p:nvPr>
            <p:ph type="subTitle" idx="1"/>
          </p:nvPr>
        </p:nvSpPr>
        <p:spPr>
          <a:xfrm>
            <a:off x="1371600" y="3962400"/>
            <a:ext cx="6858000" cy="1600200"/>
          </a:xfrm>
        </p:spPr>
        <p:txBody>
          <a:bodyPr anchor="ct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3" name="Rectangle 13">
            <a:extLst>
              <a:ext uri="{FF2B5EF4-FFF2-40B4-BE49-F238E27FC236}">
                <a16:creationId xmlns:a16="http://schemas.microsoft.com/office/drawing/2014/main" id="{19C53C2B-017C-4FA8-8E39-158F056D49A9}"/>
              </a:ext>
            </a:extLst>
          </p:cNvPr>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en-US"/>
          </a:p>
        </p:txBody>
      </p:sp>
      <p:sp>
        <p:nvSpPr>
          <p:cNvPr id="14" name="Rectangle 14">
            <a:extLst>
              <a:ext uri="{FF2B5EF4-FFF2-40B4-BE49-F238E27FC236}">
                <a16:creationId xmlns:a16="http://schemas.microsoft.com/office/drawing/2014/main" id="{FAB936A5-3083-44C2-BB9D-A4A090B476B1}"/>
              </a:ext>
            </a:extLst>
          </p:cNvPr>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en-US"/>
          </a:p>
        </p:txBody>
      </p:sp>
      <p:sp>
        <p:nvSpPr>
          <p:cNvPr id="15" name="Rectangle 15">
            <a:extLst>
              <a:ext uri="{FF2B5EF4-FFF2-40B4-BE49-F238E27FC236}">
                <a16:creationId xmlns:a16="http://schemas.microsoft.com/office/drawing/2014/main" id="{B26803F9-65C6-4F7E-9C3C-39C78ECDC862}"/>
              </a:ext>
            </a:extLst>
          </p:cNvPr>
          <p:cNvSpPr>
            <a:spLocks noGrp="1" noChangeArrowheads="1"/>
          </p:cNvSpPr>
          <p:nvPr>
            <p:ph type="sldNum" sz="quarter" idx="12"/>
          </p:nvPr>
        </p:nvSpPr>
        <p:spPr/>
        <p:txBody>
          <a:bodyPr/>
          <a:lstStyle>
            <a:lvl1pPr>
              <a:defRPr smtClean="0"/>
            </a:lvl1pPr>
          </a:lstStyle>
          <a:p>
            <a:pPr>
              <a:defRPr/>
            </a:pPr>
            <a:fld id="{9636D662-8A6C-4558-9E7A-B80665E29C8F}" type="slidenum">
              <a:rPr lang="en-US" altLang="en-US"/>
              <a:pPr>
                <a:defRPr/>
              </a:pPr>
              <a:t>‹#›</a:t>
            </a:fld>
            <a:endParaRPr lang="en-US" altLang="en-US"/>
          </a:p>
        </p:txBody>
      </p:sp>
    </p:spTree>
    <p:extLst>
      <p:ext uri="{BB962C8B-B14F-4D97-AF65-F5344CB8AC3E}">
        <p14:creationId xmlns:p14="http://schemas.microsoft.com/office/powerpoint/2010/main" val="134175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17E3-B4FA-4F60-BA58-CE1EBCA5A0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3782B9-4A7B-44D8-8B68-BEBD50B7A7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4E4A3606-BAA0-46E6-85A4-E8B4E6D20FA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135AE5E9-4DA0-4DC2-BECD-5C1036020FC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51B06875-D389-4E78-BE48-DDFFB0E74860}"/>
              </a:ext>
            </a:extLst>
          </p:cNvPr>
          <p:cNvSpPr>
            <a:spLocks noGrp="1" noChangeArrowheads="1"/>
          </p:cNvSpPr>
          <p:nvPr>
            <p:ph type="sldNum" sz="quarter" idx="12"/>
          </p:nvPr>
        </p:nvSpPr>
        <p:spPr>
          <a:ln/>
        </p:spPr>
        <p:txBody>
          <a:bodyPr/>
          <a:lstStyle>
            <a:lvl1pPr>
              <a:defRPr/>
            </a:lvl1pPr>
          </a:lstStyle>
          <a:p>
            <a:pPr>
              <a:defRPr/>
            </a:pPr>
            <a:fld id="{2A0F4C7A-99F3-4B43-9FC7-4DA1F88DDB28}" type="slidenum">
              <a:rPr lang="en-US" altLang="en-US"/>
              <a:pPr>
                <a:defRPr/>
              </a:pPr>
              <a:t>‹#›</a:t>
            </a:fld>
            <a:endParaRPr lang="en-US" altLang="en-US"/>
          </a:p>
        </p:txBody>
      </p:sp>
    </p:spTree>
    <p:extLst>
      <p:ext uri="{BB962C8B-B14F-4D97-AF65-F5344CB8AC3E}">
        <p14:creationId xmlns:p14="http://schemas.microsoft.com/office/powerpoint/2010/main" val="72462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82EDAC-928D-4768-9385-30E35A3D552F}"/>
              </a:ext>
            </a:extLst>
          </p:cNvPr>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B79414-ECB6-4C8C-A2B3-B03F34215165}"/>
              </a:ext>
            </a:extLst>
          </p:cNvPr>
          <p:cNvSpPr>
            <a:spLocks noGrp="1"/>
          </p:cNvSpPr>
          <p:nvPr>
            <p:ph type="body" orient="vert" idx="1"/>
          </p:nvPr>
        </p:nvSpPr>
        <p:spPr>
          <a:xfrm>
            <a:off x="914400" y="277813"/>
            <a:ext cx="56769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3832BB8C-E7C6-4284-B7A0-220AF26744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F39C05A3-3482-4561-89A8-7ED6D8FF08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A36B5492-A249-4DF8-A28F-9C5789CE63CC}"/>
              </a:ext>
            </a:extLst>
          </p:cNvPr>
          <p:cNvSpPr>
            <a:spLocks noGrp="1" noChangeArrowheads="1"/>
          </p:cNvSpPr>
          <p:nvPr>
            <p:ph type="sldNum" sz="quarter" idx="12"/>
          </p:nvPr>
        </p:nvSpPr>
        <p:spPr>
          <a:ln/>
        </p:spPr>
        <p:txBody>
          <a:bodyPr/>
          <a:lstStyle>
            <a:lvl1pPr>
              <a:defRPr/>
            </a:lvl1pPr>
          </a:lstStyle>
          <a:p>
            <a:pPr>
              <a:defRPr/>
            </a:pPr>
            <a:fld id="{C7FEA33D-8CEF-4AC9-AE6D-4600538141AA}" type="slidenum">
              <a:rPr lang="en-US" altLang="en-US"/>
              <a:pPr>
                <a:defRPr/>
              </a:pPr>
              <a:t>‹#›</a:t>
            </a:fld>
            <a:endParaRPr lang="en-US" altLang="en-US"/>
          </a:p>
        </p:txBody>
      </p:sp>
    </p:spTree>
    <p:extLst>
      <p:ext uri="{BB962C8B-B14F-4D97-AF65-F5344CB8AC3E}">
        <p14:creationId xmlns:p14="http://schemas.microsoft.com/office/powerpoint/2010/main" val="3953040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C49543C-062E-4F9C-AD34-6315E08D3B30}"/>
              </a:ext>
            </a:extLst>
          </p:cNvPr>
          <p:cNvGrpSpPr>
            <a:grpSpLocks/>
          </p:cNvGrpSpPr>
          <p:nvPr/>
        </p:nvGrpSpPr>
        <p:grpSpPr bwMode="auto">
          <a:xfrm>
            <a:off x="4716463" y="5345113"/>
            <a:ext cx="4427537" cy="1512887"/>
            <a:chOff x="2971" y="3367"/>
            <a:chExt cx="2789" cy="953"/>
          </a:xfrm>
        </p:grpSpPr>
        <p:sp>
          <p:nvSpPr>
            <p:cNvPr id="5" name="Freeform 3">
              <a:extLst>
                <a:ext uri="{FF2B5EF4-FFF2-40B4-BE49-F238E27FC236}">
                  <a16:creationId xmlns:a16="http://schemas.microsoft.com/office/drawing/2014/main" id="{023B9946-7EB3-4107-A478-3CE737813EDF}"/>
                </a:ext>
              </a:extLst>
            </p:cNvPr>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a:extLst>
                <a:ext uri="{FF2B5EF4-FFF2-40B4-BE49-F238E27FC236}">
                  <a16:creationId xmlns:a16="http://schemas.microsoft.com/office/drawing/2014/main" id="{C7498800-60CB-4216-924A-80CB6E6B7299}"/>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7" name="Freeform 5">
              <a:extLst>
                <a:ext uri="{FF2B5EF4-FFF2-40B4-BE49-F238E27FC236}">
                  <a16:creationId xmlns:a16="http://schemas.microsoft.com/office/drawing/2014/main" id="{D66133EA-A64D-4657-B101-303BA9B2E864}"/>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8" name="Freeform 6">
              <a:extLst>
                <a:ext uri="{FF2B5EF4-FFF2-40B4-BE49-F238E27FC236}">
                  <a16:creationId xmlns:a16="http://schemas.microsoft.com/office/drawing/2014/main" id="{CEE871DB-502C-44C4-A0A0-8846DFF2BB47}"/>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9" name="Freeform 7">
              <a:extLst>
                <a:ext uri="{FF2B5EF4-FFF2-40B4-BE49-F238E27FC236}">
                  <a16:creationId xmlns:a16="http://schemas.microsoft.com/office/drawing/2014/main" id="{29531694-5F64-42B9-8E69-9C84BD76A6E4}"/>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0" name="Freeform 8">
              <a:extLst>
                <a:ext uri="{FF2B5EF4-FFF2-40B4-BE49-F238E27FC236}">
                  <a16:creationId xmlns:a16="http://schemas.microsoft.com/office/drawing/2014/main" id="{C8CB1D29-BCDA-4AC0-A9E1-AE759B20D6CE}"/>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1" name="Freeform 9">
              <a:extLst>
                <a:ext uri="{FF2B5EF4-FFF2-40B4-BE49-F238E27FC236}">
                  <a16:creationId xmlns:a16="http://schemas.microsoft.com/office/drawing/2014/main" id="{DAFF5FB8-A477-4E96-946B-EAE432AD0A38}"/>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2" name="Freeform 10">
              <a:extLst>
                <a:ext uri="{FF2B5EF4-FFF2-40B4-BE49-F238E27FC236}">
                  <a16:creationId xmlns:a16="http://schemas.microsoft.com/office/drawing/2014/main" id="{C3DEF2FB-84E4-4833-B60D-C68F4F7E657A}"/>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3" name="Freeform 11">
              <a:extLst>
                <a:ext uri="{FF2B5EF4-FFF2-40B4-BE49-F238E27FC236}">
                  <a16:creationId xmlns:a16="http://schemas.microsoft.com/office/drawing/2014/main" id="{B692416E-4C3F-429F-BBEE-01DD95425A84}"/>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4" name="Freeform 12">
              <a:extLst>
                <a:ext uri="{FF2B5EF4-FFF2-40B4-BE49-F238E27FC236}">
                  <a16:creationId xmlns:a16="http://schemas.microsoft.com/office/drawing/2014/main" id="{C3F5ECFE-5F3A-4D80-A61A-88F2D83B11A4}"/>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5" name="Freeform 13">
              <a:extLst>
                <a:ext uri="{FF2B5EF4-FFF2-40B4-BE49-F238E27FC236}">
                  <a16:creationId xmlns:a16="http://schemas.microsoft.com/office/drawing/2014/main" id="{1F2578A5-DD6C-4391-AA32-A2990BBF1921}"/>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6" name="Freeform 14">
              <a:extLst>
                <a:ext uri="{FF2B5EF4-FFF2-40B4-BE49-F238E27FC236}">
                  <a16:creationId xmlns:a16="http://schemas.microsoft.com/office/drawing/2014/main" id="{48531DFD-10BB-479B-9353-FE9AB941EC52}"/>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7" name="Freeform 15">
              <a:extLst>
                <a:ext uri="{FF2B5EF4-FFF2-40B4-BE49-F238E27FC236}">
                  <a16:creationId xmlns:a16="http://schemas.microsoft.com/office/drawing/2014/main" id="{E0913190-5C00-4CCB-9003-B52B446911C1}"/>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8" name="Freeform 16">
              <a:extLst>
                <a:ext uri="{FF2B5EF4-FFF2-40B4-BE49-F238E27FC236}">
                  <a16:creationId xmlns:a16="http://schemas.microsoft.com/office/drawing/2014/main" id="{9BEF381A-2FE7-406D-BB43-9AC62FB4C480}"/>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9" name="Freeform 17">
              <a:extLst>
                <a:ext uri="{FF2B5EF4-FFF2-40B4-BE49-F238E27FC236}">
                  <a16:creationId xmlns:a16="http://schemas.microsoft.com/office/drawing/2014/main" id="{C9F9190E-7125-4825-9300-D67307EF9AFA}"/>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6642" name="Rectangle 18">
            <a:extLst>
              <a:ext uri="{FF2B5EF4-FFF2-40B4-BE49-F238E27FC236}">
                <a16:creationId xmlns:a16="http://schemas.microsoft.com/office/drawing/2014/main" id="{FC2331C6-72F5-48B4-AA13-C2BF3461713D}"/>
              </a:ext>
            </a:extLst>
          </p:cNvPr>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a:t>Click to edit Master title style</a:t>
            </a:r>
          </a:p>
        </p:txBody>
      </p:sp>
      <p:sp>
        <p:nvSpPr>
          <p:cNvPr id="26643" name="Rectangle 19">
            <a:extLst>
              <a:ext uri="{FF2B5EF4-FFF2-40B4-BE49-F238E27FC236}">
                <a16:creationId xmlns:a16="http://schemas.microsoft.com/office/drawing/2014/main" id="{F4131E73-5043-439A-A0D2-0FAE576606BF}"/>
              </a:ext>
            </a:extLst>
          </p:cNvPr>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20" name="Rectangle 20">
            <a:extLst>
              <a:ext uri="{FF2B5EF4-FFF2-40B4-BE49-F238E27FC236}">
                <a16:creationId xmlns:a16="http://schemas.microsoft.com/office/drawing/2014/main" id="{81E17466-178C-49B9-A23E-66FFBDD04110}"/>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21" name="Rectangle 21">
            <a:extLst>
              <a:ext uri="{FF2B5EF4-FFF2-40B4-BE49-F238E27FC236}">
                <a16:creationId xmlns:a16="http://schemas.microsoft.com/office/drawing/2014/main" id="{53E76F01-E32E-4BAE-9F16-FE6A0A04A312}"/>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2" name="Rectangle 22">
            <a:extLst>
              <a:ext uri="{FF2B5EF4-FFF2-40B4-BE49-F238E27FC236}">
                <a16:creationId xmlns:a16="http://schemas.microsoft.com/office/drawing/2014/main" id="{7F554F22-4BC9-4DD9-9697-4F73B41FEB83}"/>
              </a:ext>
            </a:extLst>
          </p:cNvPr>
          <p:cNvSpPr>
            <a:spLocks noGrp="1" noChangeArrowheads="1"/>
          </p:cNvSpPr>
          <p:nvPr>
            <p:ph type="sldNum" sz="quarter" idx="12"/>
          </p:nvPr>
        </p:nvSpPr>
        <p:spPr/>
        <p:txBody>
          <a:bodyPr/>
          <a:lstStyle>
            <a:lvl1pPr>
              <a:defRPr smtClean="0"/>
            </a:lvl1pPr>
          </a:lstStyle>
          <a:p>
            <a:pPr>
              <a:defRPr/>
            </a:pPr>
            <a:fld id="{8A574B17-ED8C-41F1-9EF7-B3118893E96C}" type="slidenum">
              <a:rPr lang="en-US" altLang="en-US"/>
              <a:pPr>
                <a:defRPr/>
              </a:pPr>
              <a:t>‹#›</a:t>
            </a:fld>
            <a:endParaRPr lang="en-US" altLang="en-US"/>
          </a:p>
        </p:txBody>
      </p:sp>
    </p:spTree>
    <p:extLst>
      <p:ext uri="{BB962C8B-B14F-4D97-AF65-F5344CB8AC3E}">
        <p14:creationId xmlns:p14="http://schemas.microsoft.com/office/powerpoint/2010/main" val="722989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2E60-74A4-4FB5-AD90-4D3F0C5AD6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04D9F-9036-4410-AB19-109D787CCC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A16C4801-9D01-4AAC-A185-2DB8AAEB2BC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72CB1337-423F-4CBD-8547-A0F1F8A725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8F44B4B4-693E-4D1A-A2F6-8EE0DE9E91E6}"/>
              </a:ext>
            </a:extLst>
          </p:cNvPr>
          <p:cNvSpPr>
            <a:spLocks noGrp="1" noChangeArrowheads="1"/>
          </p:cNvSpPr>
          <p:nvPr>
            <p:ph type="sldNum" sz="quarter" idx="12"/>
          </p:nvPr>
        </p:nvSpPr>
        <p:spPr>
          <a:ln/>
        </p:spPr>
        <p:txBody>
          <a:bodyPr/>
          <a:lstStyle>
            <a:lvl1pPr>
              <a:defRPr/>
            </a:lvl1pPr>
          </a:lstStyle>
          <a:p>
            <a:pPr>
              <a:defRPr/>
            </a:pPr>
            <a:fld id="{A3CB6E83-2489-4946-B989-5DE1828834F8}" type="slidenum">
              <a:rPr lang="en-US" altLang="en-US"/>
              <a:pPr>
                <a:defRPr/>
              </a:pPr>
              <a:t>‹#›</a:t>
            </a:fld>
            <a:endParaRPr lang="en-US" altLang="en-US"/>
          </a:p>
        </p:txBody>
      </p:sp>
    </p:spTree>
    <p:extLst>
      <p:ext uri="{BB962C8B-B14F-4D97-AF65-F5344CB8AC3E}">
        <p14:creationId xmlns:p14="http://schemas.microsoft.com/office/powerpoint/2010/main" val="2905818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AA04-735B-4C75-A040-89CB6AD1894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CFB90A-5ABB-45C2-8012-950840BB10D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9">
            <a:extLst>
              <a:ext uri="{FF2B5EF4-FFF2-40B4-BE49-F238E27FC236}">
                <a16:creationId xmlns:a16="http://schemas.microsoft.com/office/drawing/2014/main" id="{938F01C2-CE5D-4530-8EE6-D92F69ACF72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35024D1D-5C99-40A4-982C-D879BEA1EA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71607CE7-D332-484A-B63A-35BB1506FFDE}"/>
              </a:ext>
            </a:extLst>
          </p:cNvPr>
          <p:cNvSpPr>
            <a:spLocks noGrp="1" noChangeArrowheads="1"/>
          </p:cNvSpPr>
          <p:nvPr>
            <p:ph type="sldNum" sz="quarter" idx="12"/>
          </p:nvPr>
        </p:nvSpPr>
        <p:spPr>
          <a:ln/>
        </p:spPr>
        <p:txBody>
          <a:bodyPr/>
          <a:lstStyle>
            <a:lvl1pPr>
              <a:defRPr/>
            </a:lvl1pPr>
          </a:lstStyle>
          <a:p>
            <a:pPr>
              <a:defRPr/>
            </a:pPr>
            <a:fld id="{17840BB9-0A2B-4FAD-B953-6BF282B7F1B6}" type="slidenum">
              <a:rPr lang="en-US" altLang="en-US"/>
              <a:pPr>
                <a:defRPr/>
              </a:pPr>
              <a:t>‹#›</a:t>
            </a:fld>
            <a:endParaRPr lang="en-US" altLang="en-US"/>
          </a:p>
        </p:txBody>
      </p:sp>
    </p:spTree>
    <p:extLst>
      <p:ext uri="{BB962C8B-B14F-4D97-AF65-F5344CB8AC3E}">
        <p14:creationId xmlns:p14="http://schemas.microsoft.com/office/powerpoint/2010/main" val="538635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AD768-25A8-4C62-A312-23A6083FAD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32E841-40B9-482D-84FC-C12E76264293}"/>
              </a:ext>
            </a:extLst>
          </p:cNvPr>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AE7693-FF07-432A-8CE9-19008E5629DB}"/>
              </a:ext>
            </a:extLst>
          </p:cNvPr>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a:extLst>
              <a:ext uri="{FF2B5EF4-FFF2-40B4-BE49-F238E27FC236}">
                <a16:creationId xmlns:a16="http://schemas.microsoft.com/office/drawing/2014/main" id="{39486FAA-0E44-42FB-BA7D-FF1D74C2B53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2B6B3ADC-AD92-44E2-A0EB-7DCFCDCF9B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a:extLst>
              <a:ext uri="{FF2B5EF4-FFF2-40B4-BE49-F238E27FC236}">
                <a16:creationId xmlns:a16="http://schemas.microsoft.com/office/drawing/2014/main" id="{D33827A0-1430-4222-B8EB-3A259D16461A}"/>
              </a:ext>
            </a:extLst>
          </p:cNvPr>
          <p:cNvSpPr>
            <a:spLocks noGrp="1" noChangeArrowheads="1"/>
          </p:cNvSpPr>
          <p:nvPr>
            <p:ph type="sldNum" sz="quarter" idx="12"/>
          </p:nvPr>
        </p:nvSpPr>
        <p:spPr>
          <a:ln/>
        </p:spPr>
        <p:txBody>
          <a:bodyPr/>
          <a:lstStyle>
            <a:lvl1pPr>
              <a:defRPr/>
            </a:lvl1pPr>
          </a:lstStyle>
          <a:p>
            <a:pPr>
              <a:defRPr/>
            </a:pPr>
            <a:fld id="{D7F2BA65-C003-47D3-8EF7-903AA3F4BCEB}" type="slidenum">
              <a:rPr lang="en-US" altLang="en-US"/>
              <a:pPr>
                <a:defRPr/>
              </a:pPr>
              <a:t>‹#›</a:t>
            </a:fld>
            <a:endParaRPr lang="en-US" altLang="en-US"/>
          </a:p>
        </p:txBody>
      </p:sp>
    </p:spTree>
    <p:extLst>
      <p:ext uri="{BB962C8B-B14F-4D97-AF65-F5344CB8AC3E}">
        <p14:creationId xmlns:p14="http://schemas.microsoft.com/office/powerpoint/2010/main" val="1491494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BAB05-602A-4F32-81AA-1C0908CD1CE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BBB623-66AB-46EF-A1BB-4B2E0829806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2BE946-378E-4AC5-9050-B070A0E768B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EA1081-00D8-48C4-81EF-CD36845AB4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76560-DA47-4E08-BBDD-43B0267757F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a:extLst>
              <a:ext uri="{FF2B5EF4-FFF2-40B4-BE49-F238E27FC236}">
                <a16:creationId xmlns:a16="http://schemas.microsoft.com/office/drawing/2014/main" id="{11D03119-9DB9-4297-AA22-271A3BF2126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a:extLst>
              <a:ext uri="{FF2B5EF4-FFF2-40B4-BE49-F238E27FC236}">
                <a16:creationId xmlns:a16="http://schemas.microsoft.com/office/drawing/2014/main" id="{E18EB680-6ACA-4F9C-832C-8B2A2A24A2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a:extLst>
              <a:ext uri="{FF2B5EF4-FFF2-40B4-BE49-F238E27FC236}">
                <a16:creationId xmlns:a16="http://schemas.microsoft.com/office/drawing/2014/main" id="{70268E5C-CA93-4542-A6F9-2F7A903D23C9}"/>
              </a:ext>
            </a:extLst>
          </p:cNvPr>
          <p:cNvSpPr>
            <a:spLocks noGrp="1" noChangeArrowheads="1"/>
          </p:cNvSpPr>
          <p:nvPr>
            <p:ph type="sldNum" sz="quarter" idx="12"/>
          </p:nvPr>
        </p:nvSpPr>
        <p:spPr>
          <a:ln/>
        </p:spPr>
        <p:txBody>
          <a:bodyPr/>
          <a:lstStyle>
            <a:lvl1pPr>
              <a:defRPr/>
            </a:lvl1pPr>
          </a:lstStyle>
          <a:p>
            <a:pPr>
              <a:defRPr/>
            </a:pPr>
            <a:fld id="{4957EF3C-9B55-4C00-8491-0B48C9AE41AB}" type="slidenum">
              <a:rPr lang="en-US" altLang="en-US"/>
              <a:pPr>
                <a:defRPr/>
              </a:pPr>
              <a:t>‹#›</a:t>
            </a:fld>
            <a:endParaRPr lang="en-US" altLang="en-US"/>
          </a:p>
        </p:txBody>
      </p:sp>
    </p:spTree>
    <p:extLst>
      <p:ext uri="{BB962C8B-B14F-4D97-AF65-F5344CB8AC3E}">
        <p14:creationId xmlns:p14="http://schemas.microsoft.com/office/powerpoint/2010/main" val="434490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EC0BB-26B7-4E6D-9794-75A23A4C7AE3}"/>
              </a:ext>
            </a:extLst>
          </p:cNvPr>
          <p:cNvSpPr>
            <a:spLocks noGrp="1"/>
          </p:cNvSpPr>
          <p:nvPr>
            <p:ph type="title"/>
          </p:nvPr>
        </p:nvSpPr>
        <p:spPr/>
        <p:txBody>
          <a:bodyPr/>
          <a:lstStyle/>
          <a:p>
            <a:r>
              <a:rPr lang="en-US"/>
              <a:t>Click to edit Master title style</a:t>
            </a:r>
          </a:p>
        </p:txBody>
      </p:sp>
      <p:sp>
        <p:nvSpPr>
          <p:cNvPr id="3" name="Rectangle 19">
            <a:extLst>
              <a:ext uri="{FF2B5EF4-FFF2-40B4-BE49-F238E27FC236}">
                <a16:creationId xmlns:a16="http://schemas.microsoft.com/office/drawing/2014/main" id="{E2CE7B23-48A1-4694-9674-E7DB7188B7F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a:extLst>
              <a:ext uri="{FF2B5EF4-FFF2-40B4-BE49-F238E27FC236}">
                <a16:creationId xmlns:a16="http://schemas.microsoft.com/office/drawing/2014/main" id="{E565F2C5-DB24-461C-BAE5-BC0BFBB504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a:extLst>
              <a:ext uri="{FF2B5EF4-FFF2-40B4-BE49-F238E27FC236}">
                <a16:creationId xmlns:a16="http://schemas.microsoft.com/office/drawing/2014/main" id="{112F4400-B9B5-4FFB-9FFF-554AFF457D6F}"/>
              </a:ext>
            </a:extLst>
          </p:cNvPr>
          <p:cNvSpPr>
            <a:spLocks noGrp="1" noChangeArrowheads="1"/>
          </p:cNvSpPr>
          <p:nvPr>
            <p:ph type="sldNum" sz="quarter" idx="12"/>
          </p:nvPr>
        </p:nvSpPr>
        <p:spPr>
          <a:ln/>
        </p:spPr>
        <p:txBody>
          <a:bodyPr/>
          <a:lstStyle>
            <a:lvl1pPr>
              <a:defRPr/>
            </a:lvl1pPr>
          </a:lstStyle>
          <a:p>
            <a:pPr>
              <a:defRPr/>
            </a:pPr>
            <a:fld id="{295F5A95-AF59-472C-9569-789D81BA8D6D}" type="slidenum">
              <a:rPr lang="en-US" altLang="en-US"/>
              <a:pPr>
                <a:defRPr/>
              </a:pPr>
              <a:t>‹#›</a:t>
            </a:fld>
            <a:endParaRPr lang="en-US" altLang="en-US"/>
          </a:p>
        </p:txBody>
      </p:sp>
    </p:spTree>
    <p:extLst>
      <p:ext uri="{BB962C8B-B14F-4D97-AF65-F5344CB8AC3E}">
        <p14:creationId xmlns:p14="http://schemas.microsoft.com/office/powerpoint/2010/main" val="40345713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3A9AA523-DEFB-499C-AFF9-0784A9293B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a:extLst>
              <a:ext uri="{FF2B5EF4-FFF2-40B4-BE49-F238E27FC236}">
                <a16:creationId xmlns:a16="http://schemas.microsoft.com/office/drawing/2014/main" id="{A5305311-AF44-42C9-970B-045A2CB569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a:extLst>
              <a:ext uri="{FF2B5EF4-FFF2-40B4-BE49-F238E27FC236}">
                <a16:creationId xmlns:a16="http://schemas.microsoft.com/office/drawing/2014/main" id="{0B8B797C-4307-462A-9914-622591633F63}"/>
              </a:ext>
            </a:extLst>
          </p:cNvPr>
          <p:cNvSpPr>
            <a:spLocks noGrp="1" noChangeArrowheads="1"/>
          </p:cNvSpPr>
          <p:nvPr>
            <p:ph type="sldNum" sz="quarter" idx="12"/>
          </p:nvPr>
        </p:nvSpPr>
        <p:spPr>
          <a:ln/>
        </p:spPr>
        <p:txBody>
          <a:bodyPr/>
          <a:lstStyle>
            <a:lvl1pPr>
              <a:defRPr/>
            </a:lvl1pPr>
          </a:lstStyle>
          <a:p>
            <a:pPr>
              <a:defRPr/>
            </a:pPr>
            <a:fld id="{2B6BA46D-BBC8-4FF9-9411-A5C1D44AA096}" type="slidenum">
              <a:rPr lang="en-US" altLang="en-US"/>
              <a:pPr>
                <a:defRPr/>
              </a:pPr>
              <a:t>‹#›</a:t>
            </a:fld>
            <a:endParaRPr lang="en-US" altLang="en-US"/>
          </a:p>
        </p:txBody>
      </p:sp>
    </p:spTree>
    <p:extLst>
      <p:ext uri="{BB962C8B-B14F-4D97-AF65-F5344CB8AC3E}">
        <p14:creationId xmlns:p14="http://schemas.microsoft.com/office/powerpoint/2010/main" val="894682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2011-55D9-4007-A99F-089BEEC443C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6D09DF-8A5D-477B-A797-ED26B148336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81B9D3-5BA5-4255-93C2-B88A3093AE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9">
            <a:extLst>
              <a:ext uri="{FF2B5EF4-FFF2-40B4-BE49-F238E27FC236}">
                <a16:creationId xmlns:a16="http://schemas.microsoft.com/office/drawing/2014/main" id="{7EB5A056-C1E9-4CC3-AA9D-26F0DBB45ED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0334EDF5-2A23-4E59-A0C3-66D770E027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a:extLst>
              <a:ext uri="{FF2B5EF4-FFF2-40B4-BE49-F238E27FC236}">
                <a16:creationId xmlns:a16="http://schemas.microsoft.com/office/drawing/2014/main" id="{DD71B615-DD48-46E6-B2A8-8F52D221289B}"/>
              </a:ext>
            </a:extLst>
          </p:cNvPr>
          <p:cNvSpPr>
            <a:spLocks noGrp="1" noChangeArrowheads="1"/>
          </p:cNvSpPr>
          <p:nvPr>
            <p:ph type="sldNum" sz="quarter" idx="12"/>
          </p:nvPr>
        </p:nvSpPr>
        <p:spPr>
          <a:ln/>
        </p:spPr>
        <p:txBody>
          <a:bodyPr/>
          <a:lstStyle>
            <a:lvl1pPr>
              <a:defRPr/>
            </a:lvl1pPr>
          </a:lstStyle>
          <a:p>
            <a:pPr>
              <a:defRPr/>
            </a:pPr>
            <a:fld id="{318DA4D9-736F-4ECF-89EF-BF6A2DC6CCC6}" type="slidenum">
              <a:rPr lang="en-US" altLang="en-US"/>
              <a:pPr>
                <a:defRPr/>
              </a:pPr>
              <a:t>‹#›</a:t>
            </a:fld>
            <a:endParaRPr lang="en-US" altLang="en-US"/>
          </a:p>
        </p:txBody>
      </p:sp>
    </p:spTree>
    <p:extLst>
      <p:ext uri="{BB962C8B-B14F-4D97-AF65-F5344CB8AC3E}">
        <p14:creationId xmlns:p14="http://schemas.microsoft.com/office/powerpoint/2010/main" val="67649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8E65-84E4-4A38-9829-9649B33CD5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0D375-8D40-4A6E-AB71-BC3A9966D4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40791638-583C-4787-9517-739478D852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761800CB-1DCD-44D8-BF41-F1DE1FFC49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15CEB599-AB93-45D1-AE3B-D44839D26987}"/>
              </a:ext>
            </a:extLst>
          </p:cNvPr>
          <p:cNvSpPr>
            <a:spLocks noGrp="1" noChangeArrowheads="1"/>
          </p:cNvSpPr>
          <p:nvPr>
            <p:ph type="sldNum" sz="quarter" idx="12"/>
          </p:nvPr>
        </p:nvSpPr>
        <p:spPr>
          <a:ln/>
        </p:spPr>
        <p:txBody>
          <a:bodyPr/>
          <a:lstStyle>
            <a:lvl1pPr>
              <a:defRPr/>
            </a:lvl1pPr>
          </a:lstStyle>
          <a:p>
            <a:pPr>
              <a:defRPr/>
            </a:pPr>
            <a:fld id="{616A2177-F6C8-4C84-AA7F-4A61C7C21231}" type="slidenum">
              <a:rPr lang="en-US" altLang="en-US"/>
              <a:pPr>
                <a:defRPr/>
              </a:pPr>
              <a:t>‹#›</a:t>
            </a:fld>
            <a:endParaRPr lang="en-US" altLang="en-US"/>
          </a:p>
        </p:txBody>
      </p:sp>
    </p:spTree>
    <p:extLst>
      <p:ext uri="{BB962C8B-B14F-4D97-AF65-F5344CB8AC3E}">
        <p14:creationId xmlns:p14="http://schemas.microsoft.com/office/powerpoint/2010/main" val="1127562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9407-4561-4CBE-AFDD-C4BEF15FCD2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A2C518-6D4B-45AF-A96A-62E12259229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62089CDD-6FE7-4412-ABA8-B4F1C698CAD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9">
            <a:extLst>
              <a:ext uri="{FF2B5EF4-FFF2-40B4-BE49-F238E27FC236}">
                <a16:creationId xmlns:a16="http://schemas.microsoft.com/office/drawing/2014/main" id="{E806B23B-5059-4A0A-BF8E-7287B5AC503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796C2A24-CB16-4E0D-9934-6F9EAAB64FC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a:extLst>
              <a:ext uri="{FF2B5EF4-FFF2-40B4-BE49-F238E27FC236}">
                <a16:creationId xmlns:a16="http://schemas.microsoft.com/office/drawing/2014/main" id="{5358F7F9-69F8-46DD-9624-60697193BF37}"/>
              </a:ext>
            </a:extLst>
          </p:cNvPr>
          <p:cNvSpPr>
            <a:spLocks noGrp="1" noChangeArrowheads="1"/>
          </p:cNvSpPr>
          <p:nvPr>
            <p:ph type="sldNum" sz="quarter" idx="12"/>
          </p:nvPr>
        </p:nvSpPr>
        <p:spPr>
          <a:ln/>
        </p:spPr>
        <p:txBody>
          <a:bodyPr/>
          <a:lstStyle>
            <a:lvl1pPr>
              <a:defRPr/>
            </a:lvl1pPr>
          </a:lstStyle>
          <a:p>
            <a:pPr>
              <a:defRPr/>
            </a:pPr>
            <a:fld id="{C092F379-B0DC-440C-BA7F-97E85F0BB3CD}" type="slidenum">
              <a:rPr lang="en-US" altLang="en-US"/>
              <a:pPr>
                <a:defRPr/>
              </a:pPr>
              <a:t>‹#›</a:t>
            </a:fld>
            <a:endParaRPr lang="en-US" altLang="en-US"/>
          </a:p>
        </p:txBody>
      </p:sp>
    </p:spTree>
    <p:extLst>
      <p:ext uri="{BB962C8B-B14F-4D97-AF65-F5344CB8AC3E}">
        <p14:creationId xmlns:p14="http://schemas.microsoft.com/office/powerpoint/2010/main" val="677550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2095-0024-4986-AFF8-7353532D86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0AC349-E507-4D17-A77A-12ACFF6B4A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75F1F57D-F1C1-44EF-B3F1-459DE2F7C9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C6A6F79A-FADD-4F6E-B890-E97FF5D040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F0BF74DC-CD17-41CF-85FA-491AD4D14040}"/>
              </a:ext>
            </a:extLst>
          </p:cNvPr>
          <p:cNvSpPr>
            <a:spLocks noGrp="1" noChangeArrowheads="1"/>
          </p:cNvSpPr>
          <p:nvPr>
            <p:ph type="sldNum" sz="quarter" idx="12"/>
          </p:nvPr>
        </p:nvSpPr>
        <p:spPr>
          <a:ln/>
        </p:spPr>
        <p:txBody>
          <a:bodyPr/>
          <a:lstStyle>
            <a:lvl1pPr>
              <a:defRPr/>
            </a:lvl1pPr>
          </a:lstStyle>
          <a:p>
            <a:pPr>
              <a:defRPr/>
            </a:pPr>
            <a:fld id="{719CFCB7-4FE5-4C90-894F-2185CEC8C26A}" type="slidenum">
              <a:rPr lang="en-US" altLang="en-US"/>
              <a:pPr>
                <a:defRPr/>
              </a:pPr>
              <a:t>‹#›</a:t>
            </a:fld>
            <a:endParaRPr lang="en-US" altLang="en-US"/>
          </a:p>
        </p:txBody>
      </p:sp>
    </p:spTree>
    <p:extLst>
      <p:ext uri="{BB962C8B-B14F-4D97-AF65-F5344CB8AC3E}">
        <p14:creationId xmlns:p14="http://schemas.microsoft.com/office/powerpoint/2010/main" val="3673606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524366-6244-401A-A8F6-0D718B157412}"/>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A1D13A-720B-4AF7-B23C-8C690F0FF88F}"/>
              </a:ext>
            </a:extLst>
          </p:cNvPr>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C7920E4F-5410-45E6-8C66-1D0AF67A416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8F6E9C87-1BC6-4C09-B97A-5E263EC76A1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31DBB102-D77C-41F7-ACE2-F66D161B9ED3}"/>
              </a:ext>
            </a:extLst>
          </p:cNvPr>
          <p:cNvSpPr>
            <a:spLocks noGrp="1" noChangeArrowheads="1"/>
          </p:cNvSpPr>
          <p:nvPr>
            <p:ph type="sldNum" sz="quarter" idx="12"/>
          </p:nvPr>
        </p:nvSpPr>
        <p:spPr>
          <a:ln/>
        </p:spPr>
        <p:txBody>
          <a:bodyPr/>
          <a:lstStyle>
            <a:lvl1pPr>
              <a:defRPr/>
            </a:lvl1pPr>
          </a:lstStyle>
          <a:p>
            <a:pPr>
              <a:defRPr/>
            </a:pPr>
            <a:fld id="{89E38D2B-3805-4792-9E87-4AD8F45A0A96}" type="slidenum">
              <a:rPr lang="en-US" altLang="en-US"/>
              <a:pPr>
                <a:defRPr/>
              </a:pPr>
              <a:t>‹#›</a:t>
            </a:fld>
            <a:endParaRPr lang="en-US" altLang="en-US"/>
          </a:p>
        </p:txBody>
      </p:sp>
    </p:spTree>
    <p:extLst>
      <p:ext uri="{BB962C8B-B14F-4D97-AF65-F5344CB8AC3E}">
        <p14:creationId xmlns:p14="http://schemas.microsoft.com/office/powerpoint/2010/main" val="1338926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654DD3E-1E32-4C41-A44B-497F653BAB6F}"/>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F7C0EE8C-3442-4799-86E4-94488663E5DB}"/>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a:extLst>
                <a:ext uri="{FF2B5EF4-FFF2-40B4-BE49-F238E27FC236}">
                  <a16:creationId xmlns:a16="http://schemas.microsoft.com/office/drawing/2014/main" id="{E7C6B2D9-9D60-4DBF-943D-56524DEB1DD3}"/>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7" name="Freeform 5">
            <a:extLst>
              <a:ext uri="{FF2B5EF4-FFF2-40B4-BE49-F238E27FC236}">
                <a16:creationId xmlns:a16="http://schemas.microsoft.com/office/drawing/2014/main" id="{69B68D13-8E10-4EEC-85CD-CF139E1A3410}"/>
              </a:ext>
            </a:extLst>
          </p:cNvPr>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 name="Group 6">
            <a:extLst>
              <a:ext uri="{FF2B5EF4-FFF2-40B4-BE49-F238E27FC236}">
                <a16:creationId xmlns:a16="http://schemas.microsoft.com/office/drawing/2014/main" id="{CEF69F7B-6B38-4484-9DE0-2B351626869D}"/>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6846B9C2-5459-4A4B-9E18-C46988D65180}"/>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10" name="Group 8">
              <a:extLst>
                <a:ext uri="{FF2B5EF4-FFF2-40B4-BE49-F238E27FC236}">
                  <a16:creationId xmlns:a16="http://schemas.microsoft.com/office/drawing/2014/main" id="{D338AAA0-AF17-4B15-A9F1-CDF62FBE82FE}"/>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68889C84-B5F8-430B-9A73-9CDCBDEA4D18}"/>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0">
                <a:extLst>
                  <a:ext uri="{FF2B5EF4-FFF2-40B4-BE49-F238E27FC236}">
                    <a16:creationId xmlns:a16="http://schemas.microsoft.com/office/drawing/2014/main" id="{F9420931-2D61-41C1-96E1-BDA9026ABF89}"/>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
                <a:extLst>
                  <a:ext uri="{FF2B5EF4-FFF2-40B4-BE49-F238E27FC236}">
                    <a16:creationId xmlns:a16="http://schemas.microsoft.com/office/drawing/2014/main" id="{6F1C52CC-9A76-4054-895E-F3EF8207D201}"/>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2">
                <a:extLst>
                  <a:ext uri="{FF2B5EF4-FFF2-40B4-BE49-F238E27FC236}">
                    <a16:creationId xmlns:a16="http://schemas.microsoft.com/office/drawing/2014/main" id="{15DE2F8E-EA2F-4FEF-92B3-E147979B732F}"/>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3">
                <a:extLst>
                  <a:ext uri="{FF2B5EF4-FFF2-40B4-BE49-F238E27FC236}">
                    <a16:creationId xmlns:a16="http://schemas.microsoft.com/office/drawing/2014/main" id="{92946377-CD51-4877-B7D6-AEA406CE2C03}"/>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 name="Freeform 14">
              <a:extLst>
                <a:ext uri="{FF2B5EF4-FFF2-40B4-BE49-F238E27FC236}">
                  <a16:creationId xmlns:a16="http://schemas.microsoft.com/office/drawing/2014/main" id="{542D09E7-21B4-4A14-8C1A-8627DF30B381}"/>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17" name="Group 15">
            <a:extLst>
              <a:ext uri="{FF2B5EF4-FFF2-40B4-BE49-F238E27FC236}">
                <a16:creationId xmlns:a16="http://schemas.microsoft.com/office/drawing/2014/main" id="{606C1C7D-A5A7-4B1C-9124-4B8685E60A42}"/>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E7354BE5-6F78-4E6D-A571-685517256A1B}"/>
                </a:ext>
              </a:extLst>
            </p:cNvPr>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a:extLst>
                <a:ext uri="{FF2B5EF4-FFF2-40B4-BE49-F238E27FC236}">
                  <a16:creationId xmlns:a16="http://schemas.microsoft.com/office/drawing/2014/main" id="{6EB41D0A-B5D2-4BC6-8987-BE3F79FE9D69}"/>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a:extLst>
                <a:ext uri="{FF2B5EF4-FFF2-40B4-BE49-F238E27FC236}">
                  <a16:creationId xmlns:a16="http://schemas.microsoft.com/office/drawing/2014/main" id="{C7435A4D-D0D1-4580-B682-02DF0D08D920}"/>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a:extLst>
                <a:ext uri="{FF2B5EF4-FFF2-40B4-BE49-F238E27FC236}">
                  <a16:creationId xmlns:a16="http://schemas.microsoft.com/office/drawing/2014/main" id="{F900CDFE-6B39-47BA-9C1D-195EFFB58F6B}"/>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a:extLst>
                <a:ext uri="{FF2B5EF4-FFF2-40B4-BE49-F238E27FC236}">
                  <a16:creationId xmlns:a16="http://schemas.microsoft.com/office/drawing/2014/main" id="{61E5C5E1-0140-4162-BAAE-28E68849BBDB}"/>
                </a:ext>
              </a:extLst>
            </p:cNvPr>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1">
              <a:extLst>
                <a:ext uri="{FF2B5EF4-FFF2-40B4-BE49-F238E27FC236}">
                  <a16:creationId xmlns:a16="http://schemas.microsoft.com/office/drawing/2014/main" id="{9D1930A3-A04F-4F58-A5BC-5475B901CFA4}"/>
                </a:ext>
              </a:extLst>
            </p:cNvPr>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718" name="Rectangle 22">
            <a:extLst>
              <a:ext uri="{FF2B5EF4-FFF2-40B4-BE49-F238E27FC236}">
                <a16:creationId xmlns:a16="http://schemas.microsoft.com/office/drawing/2014/main" id="{D8169D83-DF6B-433B-8FB2-8386F396FA80}"/>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29719" name="Rectangle 23">
            <a:extLst>
              <a:ext uri="{FF2B5EF4-FFF2-40B4-BE49-F238E27FC236}">
                <a16:creationId xmlns:a16="http://schemas.microsoft.com/office/drawing/2014/main" id="{45715D01-8B26-421C-A39F-ADF276FA9C86}"/>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24" name="Rectangle 24">
            <a:extLst>
              <a:ext uri="{FF2B5EF4-FFF2-40B4-BE49-F238E27FC236}">
                <a16:creationId xmlns:a16="http://schemas.microsoft.com/office/drawing/2014/main" id="{ECED935A-CA33-4412-978E-89F9DAB99EF7}"/>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25" name="Rectangle 25">
            <a:extLst>
              <a:ext uri="{FF2B5EF4-FFF2-40B4-BE49-F238E27FC236}">
                <a16:creationId xmlns:a16="http://schemas.microsoft.com/office/drawing/2014/main" id="{8ED5294F-33BF-43D5-A995-43A94C5F0452}"/>
              </a:ext>
            </a:extLst>
          </p:cNvPr>
          <p:cNvSpPr>
            <a:spLocks noGrp="1" noChangeArrowheads="1"/>
          </p:cNvSpPr>
          <p:nvPr>
            <p:ph type="sldNum" sz="quarter" idx="11"/>
          </p:nvPr>
        </p:nvSpPr>
        <p:spPr/>
        <p:txBody>
          <a:bodyPr/>
          <a:lstStyle>
            <a:lvl1pPr>
              <a:defRPr smtClean="0"/>
            </a:lvl1pPr>
          </a:lstStyle>
          <a:p>
            <a:pPr>
              <a:defRPr/>
            </a:pPr>
            <a:fld id="{9ADA018D-0186-41A5-B8AC-8F93740BE514}" type="slidenum">
              <a:rPr lang="en-US" altLang="en-US"/>
              <a:pPr>
                <a:defRPr/>
              </a:pPr>
              <a:t>‹#›</a:t>
            </a:fld>
            <a:endParaRPr lang="en-US" altLang="en-US"/>
          </a:p>
        </p:txBody>
      </p:sp>
      <p:sp>
        <p:nvSpPr>
          <p:cNvPr id="26" name="Rectangle 26">
            <a:extLst>
              <a:ext uri="{FF2B5EF4-FFF2-40B4-BE49-F238E27FC236}">
                <a16:creationId xmlns:a16="http://schemas.microsoft.com/office/drawing/2014/main" id="{F64E901B-8A61-4F85-B5B1-46D4EBE89EE4}"/>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568228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652A-FC5B-4C2C-B208-92F0A1D2BD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98F99-D9D5-4BA8-9A45-8682CCD5D4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39947FFE-EFA2-4F3D-A69C-4A6759B69F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50421D32-D23D-4C1E-B19B-D600FF02D8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BDE456B7-CEBE-4839-B459-1170CD96499F}"/>
              </a:ext>
            </a:extLst>
          </p:cNvPr>
          <p:cNvSpPr>
            <a:spLocks noGrp="1" noChangeArrowheads="1"/>
          </p:cNvSpPr>
          <p:nvPr>
            <p:ph type="sldNum" sz="quarter" idx="12"/>
          </p:nvPr>
        </p:nvSpPr>
        <p:spPr>
          <a:ln/>
        </p:spPr>
        <p:txBody>
          <a:bodyPr/>
          <a:lstStyle>
            <a:lvl1pPr>
              <a:defRPr/>
            </a:lvl1pPr>
          </a:lstStyle>
          <a:p>
            <a:pPr>
              <a:defRPr/>
            </a:pPr>
            <a:fld id="{347D9B67-8512-4B2D-8843-A4ECEFA13D2C}" type="slidenum">
              <a:rPr lang="en-US" altLang="en-US"/>
              <a:pPr>
                <a:defRPr/>
              </a:pPr>
              <a:t>‹#›</a:t>
            </a:fld>
            <a:endParaRPr lang="en-US" altLang="en-US"/>
          </a:p>
        </p:txBody>
      </p:sp>
    </p:spTree>
    <p:extLst>
      <p:ext uri="{BB962C8B-B14F-4D97-AF65-F5344CB8AC3E}">
        <p14:creationId xmlns:p14="http://schemas.microsoft.com/office/powerpoint/2010/main" val="3346545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545D-1895-4ABF-BA4E-CFA2652BBF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9AADAE-035B-44B7-B67F-5259420FEC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4">
            <a:extLst>
              <a:ext uri="{FF2B5EF4-FFF2-40B4-BE49-F238E27FC236}">
                <a16:creationId xmlns:a16="http://schemas.microsoft.com/office/drawing/2014/main" id="{2F747A8B-8286-4CCA-830E-41D23C528B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6DE741E2-C1B6-485C-B4EB-89808E4379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D7732D8D-1D84-4BA4-B775-D5A6ED0F15F0}"/>
              </a:ext>
            </a:extLst>
          </p:cNvPr>
          <p:cNvSpPr>
            <a:spLocks noGrp="1" noChangeArrowheads="1"/>
          </p:cNvSpPr>
          <p:nvPr>
            <p:ph type="sldNum" sz="quarter" idx="12"/>
          </p:nvPr>
        </p:nvSpPr>
        <p:spPr>
          <a:ln/>
        </p:spPr>
        <p:txBody>
          <a:bodyPr/>
          <a:lstStyle>
            <a:lvl1pPr>
              <a:defRPr/>
            </a:lvl1pPr>
          </a:lstStyle>
          <a:p>
            <a:pPr>
              <a:defRPr/>
            </a:pPr>
            <a:fld id="{3A0BA562-468C-40F4-8640-969455A0A28E}" type="slidenum">
              <a:rPr lang="en-US" altLang="en-US"/>
              <a:pPr>
                <a:defRPr/>
              </a:pPr>
              <a:t>‹#›</a:t>
            </a:fld>
            <a:endParaRPr lang="en-US" altLang="en-US"/>
          </a:p>
        </p:txBody>
      </p:sp>
    </p:spTree>
    <p:extLst>
      <p:ext uri="{BB962C8B-B14F-4D97-AF65-F5344CB8AC3E}">
        <p14:creationId xmlns:p14="http://schemas.microsoft.com/office/powerpoint/2010/main" val="38095731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36A3F-2A4A-4E4D-B79E-5B4A1D767F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354C0F-D353-4528-BE0F-C48079C28773}"/>
              </a:ext>
            </a:extLst>
          </p:cNvPr>
          <p:cNvSpPr>
            <a:spLocks noGrp="1"/>
          </p:cNvSpPr>
          <p:nvPr>
            <p:ph sz="half" idx="1"/>
          </p:nvPr>
        </p:nvSpPr>
        <p:spPr>
          <a:xfrm>
            <a:off x="457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F8CCEC-D4EC-421C-A5EC-53AAD0C4062B}"/>
              </a:ext>
            </a:extLst>
          </p:cNvPr>
          <p:cNvSpPr>
            <a:spLocks noGrp="1"/>
          </p:cNvSpPr>
          <p:nvPr>
            <p:ph sz="half" idx="2"/>
          </p:nvPr>
        </p:nvSpPr>
        <p:spPr>
          <a:xfrm>
            <a:off x="4648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a:extLst>
              <a:ext uri="{FF2B5EF4-FFF2-40B4-BE49-F238E27FC236}">
                <a16:creationId xmlns:a16="http://schemas.microsoft.com/office/drawing/2014/main" id="{8E543C3E-5B9A-4993-B1FA-50DFD7DEC4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0EEE2B20-90B5-4A8C-88C1-88B03AA781C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0C720710-43D6-4B8B-B15E-105CDA1E78D2}"/>
              </a:ext>
            </a:extLst>
          </p:cNvPr>
          <p:cNvSpPr>
            <a:spLocks noGrp="1" noChangeArrowheads="1"/>
          </p:cNvSpPr>
          <p:nvPr>
            <p:ph type="sldNum" sz="quarter" idx="12"/>
          </p:nvPr>
        </p:nvSpPr>
        <p:spPr>
          <a:ln/>
        </p:spPr>
        <p:txBody>
          <a:bodyPr/>
          <a:lstStyle>
            <a:lvl1pPr>
              <a:defRPr/>
            </a:lvl1pPr>
          </a:lstStyle>
          <a:p>
            <a:pPr>
              <a:defRPr/>
            </a:pPr>
            <a:fld id="{5362BB7C-2F17-4697-99BA-443E624626D6}" type="slidenum">
              <a:rPr lang="en-US" altLang="en-US"/>
              <a:pPr>
                <a:defRPr/>
              </a:pPr>
              <a:t>‹#›</a:t>
            </a:fld>
            <a:endParaRPr lang="en-US" altLang="en-US"/>
          </a:p>
        </p:txBody>
      </p:sp>
    </p:spTree>
    <p:extLst>
      <p:ext uri="{BB962C8B-B14F-4D97-AF65-F5344CB8AC3E}">
        <p14:creationId xmlns:p14="http://schemas.microsoft.com/office/powerpoint/2010/main" val="34852596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DB12-59F3-4D79-AD22-051CA2CF641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33A516-0626-4E09-B6FF-6A1ACC80333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9F0E87-6F5D-4D10-9405-BB4EF3F31DD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A59A60-6C1E-4F9A-9792-766EE50A7F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E10A36F-ABAB-4F69-9FE7-9B07505B465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a:extLst>
              <a:ext uri="{FF2B5EF4-FFF2-40B4-BE49-F238E27FC236}">
                <a16:creationId xmlns:a16="http://schemas.microsoft.com/office/drawing/2014/main" id="{3B075FE9-5824-45AE-B7D9-E5CFE82898B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5">
            <a:extLst>
              <a:ext uri="{FF2B5EF4-FFF2-40B4-BE49-F238E27FC236}">
                <a16:creationId xmlns:a16="http://schemas.microsoft.com/office/drawing/2014/main" id="{2C60FE26-3DC8-491F-9717-75BC367C06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6">
            <a:extLst>
              <a:ext uri="{FF2B5EF4-FFF2-40B4-BE49-F238E27FC236}">
                <a16:creationId xmlns:a16="http://schemas.microsoft.com/office/drawing/2014/main" id="{CA4BE3AA-46DE-455A-A2F5-B67A69C520D7}"/>
              </a:ext>
            </a:extLst>
          </p:cNvPr>
          <p:cNvSpPr>
            <a:spLocks noGrp="1" noChangeArrowheads="1"/>
          </p:cNvSpPr>
          <p:nvPr>
            <p:ph type="sldNum" sz="quarter" idx="12"/>
          </p:nvPr>
        </p:nvSpPr>
        <p:spPr>
          <a:ln/>
        </p:spPr>
        <p:txBody>
          <a:bodyPr/>
          <a:lstStyle>
            <a:lvl1pPr>
              <a:defRPr/>
            </a:lvl1pPr>
          </a:lstStyle>
          <a:p>
            <a:pPr>
              <a:defRPr/>
            </a:pPr>
            <a:fld id="{79BFBB03-2FFA-4650-8474-A0B2F1DB1B2B}" type="slidenum">
              <a:rPr lang="en-US" altLang="en-US"/>
              <a:pPr>
                <a:defRPr/>
              </a:pPr>
              <a:t>‹#›</a:t>
            </a:fld>
            <a:endParaRPr lang="en-US" altLang="en-US"/>
          </a:p>
        </p:txBody>
      </p:sp>
    </p:spTree>
    <p:extLst>
      <p:ext uri="{BB962C8B-B14F-4D97-AF65-F5344CB8AC3E}">
        <p14:creationId xmlns:p14="http://schemas.microsoft.com/office/powerpoint/2010/main" val="18416936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719D2-47F6-459A-9ED0-16D825AB33B0}"/>
              </a:ext>
            </a:extLst>
          </p:cNvPr>
          <p:cNvSpPr>
            <a:spLocks noGrp="1"/>
          </p:cNvSpPr>
          <p:nvPr>
            <p:ph type="title"/>
          </p:nvPr>
        </p:nvSpPr>
        <p:spPr/>
        <p:txBody>
          <a:bodyPr/>
          <a:lstStyle/>
          <a:p>
            <a:r>
              <a:rPr lang="en-US"/>
              <a:t>Click to edit Master title style</a:t>
            </a:r>
          </a:p>
        </p:txBody>
      </p:sp>
      <p:sp>
        <p:nvSpPr>
          <p:cNvPr id="3" name="Rectangle 24">
            <a:extLst>
              <a:ext uri="{FF2B5EF4-FFF2-40B4-BE49-F238E27FC236}">
                <a16:creationId xmlns:a16="http://schemas.microsoft.com/office/drawing/2014/main" id="{034A4021-E4BF-4817-AE0C-3A11209B3D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5">
            <a:extLst>
              <a:ext uri="{FF2B5EF4-FFF2-40B4-BE49-F238E27FC236}">
                <a16:creationId xmlns:a16="http://schemas.microsoft.com/office/drawing/2014/main" id="{0D0E9145-ABBF-412C-9CDE-121D37779E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6">
            <a:extLst>
              <a:ext uri="{FF2B5EF4-FFF2-40B4-BE49-F238E27FC236}">
                <a16:creationId xmlns:a16="http://schemas.microsoft.com/office/drawing/2014/main" id="{656E6E5C-6FEC-41E2-B133-2E86633938AF}"/>
              </a:ext>
            </a:extLst>
          </p:cNvPr>
          <p:cNvSpPr>
            <a:spLocks noGrp="1" noChangeArrowheads="1"/>
          </p:cNvSpPr>
          <p:nvPr>
            <p:ph type="sldNum" sz="quarter" idx="12"/>
          </p:nvPr>
        </p:nvSpPr>
        <p:spPr>
          <a:ln/>
        </p:spPr>
        <p:txBody>
          <a:bodyPr/>
          <a:lstStyle>
            <a:lvl1pPr>
              <a:defRPr/>
            </a:lvl1pPr>
          </a:lstStyle>
          <a:p>
            <a:pPr>
              <a:defRPr/>
            </a:pPr>
            <a:fld id="{71571DB5-3C26-4A86-BB19-765926889621}" type="slidenum">
              <a:rPr lang="en-US" altLang="en-US"/>
              <a:pPr>
                <a:defRPr/>
              </a:pPr>
              <a:t>‹#›</a:t>
            </a:fld>
            <a:endParaRPr lang="en-US" altLang="en-US"/>
          </a:p>
        </p:txBody>
      </p:sp>
    </p:spTree>
    <p:extLst>
      <p:ext uri="{BB962C8B-B14F-4D97-AF65-F5344CB8AC3E}">
        <p14:creationId xmlns:p14="http://schemas.microsoft.com/office/powerpoint/2010/main" val="2615700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44D63B00-8008-45FA-B8D5-CF3A98634B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5">
            <a:extLst>
              <a:ext uri="{FF2B5EF4-FFF2-40B4-BE49-F238E27FC236}">
                <a16:creationId xmlns:a16="http://schemas.microsoft.com/office/drawing/2014/main" id="{CAAF5A7B-3B57-4150-A16B-911C96DA08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6">
            <a:extLst>
              <a:ext uri="{FF2B5EF4-FFF2-40B4-BE49-F238E27FC236}">
                <a16:creationId xmlns:a16="http://schemas.microsoft.com/office/drawing/2014/main" id="{3B8CF77B-4837-4FB6-9FEA-EDE9D91286D4}"/>
              </a:ext>
            </a:extLst>
          </p:cNvPr>
          <p:cNvSpPr>
            <a:spLocks noGrp="1" noChangeArrowheads="1"/>
          </p:cNvSpPr>
          <p:nvPr>
            <p:ph type="sldNum" sz="quarter" idx="12"/>
          </p:nvPr>
        </p:nvSpPr>
        <p:spPr>
          <a:ln/>
        </p:spPr>
        <p:txBody>
          <a:bodyPr/>
          <a:lstStyle>
            <a:lvl1pPr>
              <a:defRPr/>
            </a:lvl1pPr>
          </a:lstStyle>
          <a:p>
            <a:pPr>
              <a:defRPr/>
            </a:pPr>
            <a:fld id="{B20C974F-998D-43D1-B856-886944F3C045}" type="slidenum">
              <a:rPr lang="en-US" altLang="en-US"/>
              <a:pPr>
                <a:defRPr/>
              </a:pPr>
              <a:t>‹#›</a:t>
            </a:fld>
            <a:endParaRPr lang="en-US" altLang="en-US"/>
          </a:p>
        </p:txBody>
      </p:sp>
    </p:spTree>
    <p:extLst>
      <p:ext uri="{BB962C8B-B14F-4D97-AF65-F5344CB8AC3E}">
        <p14:creationId xmlns:p14="http://schemas.microsoft.com/office/powerpoint/2010/main" val="366459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054E-82E3-4EF1-9F6C-88F8167E330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406FA7-D497-4814-AAEA-37E9186EA1B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9">
            <a:extLst>
              <a:ext uri="{FF2B5EF4-FFF2-40B4-BE49-F238E27FC236}">
                <a16:creationId xmlns:a16="http://schemas.microsoft.com/office/drawing/2014/main" id="{C8AF9945-3908-4FD5-96C5-45B35A35FC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30487BE4-CFA7-44E9-A57C-51BC55C06F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457A1A0E-4A94-4C73-B2E7-E9BDFE49F617}"/>
              </a:ext>
            </a:extLst>
          </p:cNvPr>
          <p:cNvSpPr>
            <a:spLocks noGrp="1" noChangeArrowheads="1"/>
          </p:cNvSpPr>
          <p:nvPr>
            <p:ph type="sldNum" sz="quarter" idx="12"/>
          </p:nvPr>
        </p:nvSpPr>
        <p:spPr>
          <a:ln/>
        </p:spPr>
        <p:txBody>
          <a:bodyPr/>
          <a:lstStyle>
            <a:lvl1pPr>
              <a:defRPr/>
            </a:lvl1pPr>
          </a:lstStyle>
          <a:p>
            <a:pPr>
              <a:defRPr/>
            </a:pPr>
            <a:fld id="{4D7396B1-F5A8-4D61-892E-6FF1BC98A3A0}" type="slidenum">
              <a:rPr lang="en-US" altLang="en-US"/>
              <a:pPr>
                <a:defRPr/>
              </a:pPr>
              <a:t>‹#›</a:t>
            </a:fld>
            <a:endParaRPr lang="en-US" altLang="en-US"/>
          </a:p>
        </p:txBody>
      </p:sp>
    </p:spTree>
    <p:extLst>
      <p:ext uri="{BB962C8B-B14F-4D97-AF65-F5344CB8AC3E}">
        <p14:creationId xmlns:p14="http://schemas.microsoft.com/office/powerpoint/2010/main" val="23647530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4BE2-5633-495A-AE32-72F1B4A51C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2BA305-E157-47CB-B2CF-E3F2A85FF2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DEE0BE-8F7F-4FE7-AE7D-C20C5909B3F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4">
            <a:extLst>
              <a:ext uri="{FF2B5EF4-FFF2-40B4-BE49-F238E27FC236}">
                <a16:creationId xmlns:a16="http://schemas.microsoft.com/office/drawing/2014/main" id="{ACE55CB3-86BE-4D28-A624-543B5F3DAC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EBE758DE-51BF-4D87-BFE5-40C3F28E735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EC8E638C-CA09-4719-B201-2FB75F06FD7A}"/>
              </a:ext>
            </a:extLst>
          </p:cNvPr>
          <p:cNvSpPr>
            <a:spLocks noGrp="1" noChangeArrowheads="1"/>
          </p:cNvSpPr>
          <p:nvPr>
            <p:ph type="sldNum" sz="quarter" idx="12"/>
          </p:nvPr>
        </p:nvSpPr>
        <p:spPr>
          <a:ln/>
        </p:spPr>
        <p:txBody>
          <a:bodyPr/>
          <a:lstStyle>
            <a:lvl1pPr>
              <a:defRPr/>
            </a:lvl1pPr>
          </a:lstStyle>
          <a:p>
            <a:pPr>
              <a:defRPr/>
            </a:pPr>
            <a:fld id="{896ECE35-0236-45E3-B72C-01E05CAC2BB6}" type="slidenum">
              <a:rPr lang="en-US" altLang="en-US"/>
              <a:pPr>
                <a:defRPr/>
              </a:pPr>
              <a:t>‹#›</a:t>
            </a:fld>
            <a:endParaRPr lang="en-US" altLang="en-US"/>
          </a:p>
        </p:txBody>
      </p:sp>
    </p:spTree>
    <p:extLst>
      <p:ext uri="{BB962C8B-B14F-4D97-AF65-F5344CB8AC3E}">
        <p14:creationId xmlns:p14="http://schemas.microsoft.com/office/powerpoint/2010/main" val="3291384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72B4-BD2E-4BB6-87FF-98B36D0F2D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C03CF8-E413-4611-A3BB-75B7193AF7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EA0C542A-265E-4F3F-8F24-47A3934C42D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4">
            <a:extLst>
              <a:ext uri="{FF2B5EF4-FFF2-40B4-BE49-F238E27FC236}">
                <a16:creationId xmlns:a16="http://schemas.microsoft.com/office/drawing/2014/main" id="{C23DC6D9-D59B-4C52-9C01-0C62A04E884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261302A4-117D-4220-9177-BB177083CF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9CB33A10-C51E-47C4-9032-FB608368516F}"/>
              </a:ext>
            </a:extLst>
          </p:cNvPr>
          <p:cNvSpPr>
            <a:spLocks noGrp="1" noChangeArrowheads="1"/>
          </p:cNvSpPr>
          <p:nvPr>
            <p:ph type="sldNum" sz="quarter" idx="12"/>
          </p:nvPr>
        </p:nvSpPr>
        <p:spPr>
          <a:ln/>
        </p:spPr>
        <p:txBody>
          <a:bodyPr/>
          <a:lstStyle>
            <a:lvl1pPr>
              <a:defRPr/>
            </a:lvl1pPr>
          </a:lstStyle>
          <a:p>
            <a:pPr>
              <a:defRPr/>
            </a:pPr>
            <a:fld id="{A2D94A84-3C3E-4638-AAD4-5EA261041675}" type="slidenum">
              <a:rPr lang="en-US" altLang="en-US"/>
              <a:pPr>
                <a:defRPr/>
              </a:pPr>
              <a:t>‹#›</a:t>
            </a:fld>
            <a:endParaRPr lang="en-US" altLang="en-US"/>
          </a:p>
        </p:txBody>
      </p:sp>
    </p:spTree>
    <p:extLst>
      <p:ext uri="{BB962C8B-B14F-4D97-AF65-F5344CB8AC3E}">
        <p14:creationId xmlns:p14="http://schemas.microsoft.com/office/powerpoint/2010/main" val="30573124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EFA-61AA-46F2-9831-C5F3708765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09B313-D30C-4A8C-9AE9-852879009C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8F95205F-BFA1-45D6-A2F4-8AA6E36DD4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F6095549-8819-470E-BB1E-6FFE5780A2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06F7CB21-55B5-4FD3-AA6A-9B8CAE668901}"/>
              </a:ext>
            </a:extLst>
          </p:cNvPr>
          <p:cNvSpPr>
            <a:spLocks noGrp="1" noChangeArrowheads="1"/>
          </p:cNvSpPr>
          <p:nvPr>
            <p:ph type="sldNum" sz="quarter" idx="12"/>
          </p:nvPr>
        </p:nvSpPr>
        <p:spPr>
          <a:ln/>
        </p:spPr>
        <p:txBody>
          <a:bodyPr/>
          <a:lstStyle>
            <a:lvl1pPr>
              <a:defRPr/>
            </a:lvl1pPr>
          </a:lstStyle>
          <a:p>
            <a:pPr>
              <a:defRPr/>
            </a:pPr>
            <a:fld id="{4EBCE520-BD0A-4857-AF74-A2EF94AFEE37}" type="slidenum">
              <a:rPr lang="en-US" altLang="en-US"/>
              <a:pPr>
                <a:defRPr/>
              </a:pPr>
              <a:t>‹#›</a:t>
            </a:fld>
            <a:endParaRPr lang="en-US" altLang="en-US"/>
          </a:p>
        </p:txBody>
      </p:sp>
    </p:spTree>
    <p:extLst>
      <p:ext uri="{BB962C8B-B14F-4D97-AF65-F5344CB8AC3E}">
        <p14:creationId xmlns:p14="http://schemas.microsoft.com/office/powerpoint/2010/main" val="42897177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75A8B0-77C6-449B-96F9-BCD9A1A36B25}"/>
              </a:ext>
            </a:extLst>
          </p:cNvPr>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C87507-FD01-4237-9079-17FE31561E84}"/>
              </a:ext>
            </a:extLst>
          </p:cNvPr>
          <p:cNvSpPr>
            <a:spLocks noGrp="1"/>
          </p:cNvSpPr>
          <p:nvPr>
            <p:ph type="body" orient="vert" idx="1"/>
          </p:nvPr>
        </p:nvSpPr>
        <p:spPr>
          <a:xfrm>
            <a:off x="457200" y="228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F86BEDCB-D934-4CD1-BF53-27A7EFEDF52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C0B0ACBF-88A0-4FF8-9891-9A8880F2BC7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B7E74EBB-BB59-4120-A569-CAD4583D257E}"/>
              </a:ext>
            </a:extLst>
          </p:cNvPr>
          <p:cNvSpPr>
            <a:spLocks noGrp="1" noChangeArrowheads="1"/>
          </p:cNvSpPr>
          <p:nvPr>
            <p:ph type="sldNum" sz="quarter" idx="12"/>
          </p:nvPr>
        </p:nvSpPr>
        <p:spPr>
          <a:ln/>
        </p:spPr>
        <p:txBody>
          <a:bodyPr/>
          <a:lstStyle>
            <a:lvl1pPr>
              <a:defRPr/>
            </a:lvl1pPr>
          </a:lstStyle>
          <a:p>
            <a:pPr>
              <a:defRPr/>
            </a:pPr>
            <a:fld id="{33118F10-85EC-4895-9F25-7690F6A6E5D3}" type="slidenum">
              <a:rPr lang="en-US" altLang="en-US"/>
              <a:pPr>
                <a:defRPr/>
              </a:pPr>
              <a:t>‹#›</a:t>
            </a:fld>
            <a:endParaRPr lang="en-US" altLang="en-US"/>
          </a:p>
        </p:txBody>
      </p:sp>
    </p:spTree>
    <p:extLst>
      <p:ext uri="{BB962C8B-B14F-4D97-AF65-F5344CB8AC3E}">
        <p14:creationId xmlns:p14="http://schemas.microsoft.com/office/powerpoint/2010/main" val="2258989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Freeform 6" title="scalloped circle">
            <a:extLst>
              <a:ext uri="{FF2B5EF4-FFF2-40B4-BE49-F238E27FC236}">
                <a16:creationId xmlns:a16="http://schemas.microsoft.com/office/drawing/2014/main" id="{1352BFD3-C3CA-4709-B577-85CE15C90386}"/>
              </a:ext>
            </a:extLst>
          </p:cNvPr>
          <p:cNvSpPr/>
          <p:nvPr/>
        </p:nvSpPr>
        <p:spPr bwMode="auto">
          <a:xfrm>
            <a:off x="2063750" y="630238"/>
            <a:ext cx="522922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5" name="Rectangle 4">
            <a:extLst>
              <a:ext uri="{FF2B5EF4-FFF2-40B4-BE49-F238E27FC236}">
                <a16:creationId xmlns:a16="http://schemas.microsoft.com/office/drawing/2014/main" id="{6BB37B28-2484-4EA0-9574-428FB35858B2}"/>
              </a:ext>
            </a:extLst>
          </p:cNvPr>
          <p:cNvSpPr/>
          <p:nvPr/>
        </p:nvSpPr>
        <p:spPr>
          <a:xfrm>
            <a:off x="0" y="0"/>
            <a:ext cx="2127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title="left edge border">
            <a:extLst>
              <a:ext uri="{FF2B5EF4-FFF2-40B4-BE49-F238E27FC236}">
                <a16:creationId xmlns:a16="http://schemas.microsoft.com/office/drawing/2014/main" id="{EBBAE141-F91C-47BC-BAB4-4C3D720D4E05}"/>
              </a:ext>
            </a:extLst>
          </p:cNvPr>
          <p:cNvSpPr/>
          <p:nvPr/>
        </p:nvSpPr>
        <p:spPr>
          <a:xfrm>
            <a:off x="0" y="0"/>
            <a:ext cx="2127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DFD86BD8-1437-454C-8F73-7E2A7E224C19}"/>
              </a:ext>
            </a:extLst>
          </p:cNvPr>
          <p:cNvSpPr>
            <a:spLocks noGrp="1"/>
          </p:cNvSpPr>
          <p:nvPr>
            <p:ph type="dt" sz="half" idx="10"/>
          </p:nvPr>
        </p:nvSpPr>
        <p:spPr>
          <a:xfrm>
            <a:off x="809625" y="6375400"/>
            <a:ext cx="1746250" cy="349250"/>
          </a:xfrm>
        </p:spPr>
        <p:txBody>
          <a:bodyPr/>
          <a:lstStyle>
            <a:lvl1pPr>
              <a:defRPr baseline="0">
                <a:solidFill>
                  <a:schemeClr val="accent1">
                    <a:lumMod val="50000"/>
                  </a:schemeClr>
                </a:solidFill>
              </a:defRPr>
            </a:lvl1pPr>
          </a:lstStyle>
          <a:p>
            <a:pPr>
              <a:defRPr/>
            </a:pPr>
            <a:endParaRPr lang="en-US" altLang="en-US"/>
          </a:p>
        </p:txBody>
      </p:sp>
      <p:sp>
        <p:nvSpPr>
          <p:cNvPr id="8" name="Footer Placeholder 4">
            <a:extLst>
              <a:ext uri="{FF2B5EF4-FFF2-40B4-BE49-F238E27FC236}">
                <a16:creationId xmlns:a16="http://schemas.microsoft.com/office/drawing/2014/main" id="{975A0FB9-2A8D-4B1D-978E-872FA5DE4913}"/>
              </a:ext>
            </a:extLst>
          </p:cNvPr>
          <p:cNvSpPr>
            <a:spLocks noGrp="1"/>
          </p:cNvSpPr>
          <p:nvPr>
            <p:ph type="ftr" sz="quarter" idx="11"/>
          </p:nvPr>
        </p:nvSpPr>
        <p:spPr>
          <a:xfrm>
            <a:off x="3135313" y="6375400"/>
            <a:ext cx="3086100" cy="346075"/>
          </a:xfrm>
        </p:spPr>
        <p:txBody>
          <a:bodyPr/>
          <a:lstStyle>
            <a:lvl1pPr>
              <a:defRPr baseline="0">
                <a:solidFill>
                  <a:schemeClr val="accent1">
                    <a:lumMod val="50000"/>
                  </a:schemeClr>
                </a:solidFill>
              </a:defRPr>
            </a:lvl1pPr>
          </a:lstStyle>
          <a:p>
            <a:pPr>
              <a:defRPr/>
            </a:pPr>
            <a:endParaRPr lang="en-US" altLang="en-US"/>
          </a:p>
        </p:txBody>
      </p:sp>
      <p:sp>
        <p:nvSpPr>
          <p:cNvPr id="9" name="Slide Number Placeholder 5">
            <a:extLst>
              <a:ext uri="{FF2B5EF4-FFF2-40B4-BE49-F238E27FC236}">
                <a16:creationId xmlns:a16="http://schemas.microsoft.com/office/drawing/2014/main" id="{3B90394B-1B80-4FC2-8235-7122179A3210}"/>
              </a:ext>
            </a:extLst>
          </p:cNvPr>
          <p:cNvSpPr>
            <a:spLocks noGrp="1"/>
          </p:cNvSpPr>
          <p:nvPr>
            <p:ph type="sldNum" sz="quarter" idx="12"/>
          </p:nvPr>
        </p:nvSpPr>
        <p:spPr>
          <a:xfrm>
            <a:off x="6800850" y="6375400"/>
            <a:ext cx="1746250" cy="346075"/>
          </a:xfrm>
        </p:spPr>
        <p:txBody>
          <a:bodyPr/>
          <a:lstStyle>
            <a:lvl1pPr>
              <a:defRPr baseline="0" smtClean="0">
                <a:solidFill>
                  <a:schemeClr val="accent1">
                    <a:lumMod val="50000"/>
                  </a:schemeClr>
                </a:solidFill>
              </a:defRPr>
            </a:lvl1pPr>
          </a:lstStyle>
          <a:p>
            <a:pPr>
              <a:defRPr/>
            </a:pPr>
            <a:fld id="{512FDA42-4AFE-4EA9-A8B9-9AFC2140DC82}" type="slidenum">
              <a:rPr lang="en-US" altLang="en-US"/>
              <a:pPr>
                <a:defRPr/>
              </a:pPr>
              <a:t>‹#›</a:t>
            </a:fld>
            <a:endParaRPr lang="en-US" altLang="en-US"/>
          </a:p>
        </p:txBody>
      </p:sp>
    </p:spTree>
    <p:extLst>
      <p:ext uri="{BB962C8B-B14F-4D97-AF65-F5344CB8AC3E}">
        <p14:creationId xmlns:p14="http://schemas.microsoft.com/office/powerpoint/2010/main" val="42605453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0250AAB-48C0-42AD-96E6-D5A43E28AC8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003D64C-F1B3-42B4-BC0D-E9ADA4D53A3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71A7CF0-21F1-4212-AD19-318980F2A6AC}"/>
              </a:ext>
            </a:extLst>
          </p:cNvPr>
          <p:cNvSpPr>
            <a:spLocks noGrp="1"/>
          </p:cNvSpPr>
          <p:nvPr>
            <p:ph type="sldNum" sz="quarter" idx="12"/>
          </p:nvPr>
        </p:nvSpPr>
        <p:spPr/>
        <p:txBody>
          <a:bodyPr/>
          <a:lstStyle>
            <a:lvl1pPr>
              <a:defRPr/>
            </a:lvl1pPr>
          </a:lstStyle>
          <a:p>
            <a:pPr>
              <a:defRPr/>
            </a:pPr>
            <a:fld id="{4BD3E5E3-C73F-4C4F-BFBD-7FF97889D10F}" type="slidenum">
              <a:rPr lang="en-US" altLang="en-US"/>
              <a:pPr>
                <a:defRPr/>
              </a:pPr>
              <a:t>‹#›</a:t>
            </a:fld>
            <a:endParaRPr lang="en-US" altLang="en-US"/>
          </a:p>
        </p:txBody>
      </p:sp>
    </p:spTree>
    <p:extLst>
      <p:ext uri="{BB962C8B-B14F-4D97-AF65-F5344CB8AC3E}">
        <p14:creationId xmlns:p14="http://schemas.microsoft.com/office/powerpoint/2010/main" val="19785619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ECF798AC-EFC8-4BB1-9B76-8F8F7FDB435B}"/>
              </a:ext>
            </a:extLst>
          </p:cNvPr>
          <p:cNvSpPr>
            <a:spLocks/>
          </p:cNvSpPr>
          <p:nvPr/>
        </p:nvSpPr>
        <p:spPr bwMode="auto">
          <a:xfrm>
            <a:off x="0" y="0"/>
            <a:ext cx="2111375" cy="6858000"/>
          </a:xfrm>
          <a:custGeom>
            <a:avLst/>
            <a:gdLst>
              <a:gd name="T0" fmla="*/ 891 w 1773"/>
              <a:gd name="T1" fmla="*/ 0 h 4320"/>
              <a:gd name="T2" fmla="*/ 921 w 1773"/>
              <a:gd name="T3" fmla="*/ 111 h 4320"/>
              <a:gd name="T4" fmla="*/ 957 w 1773"/>
              <a:gd name="T5" fmla="*/ 217 h 4320"/>
              <a:gd name="T6" fmla="*/ 1007 w 1773"/>
              <a:gd name="T7" fmla="*/ 312 h 4320"/>
              <a:gd name="T8" fmla="*/ 1069 w 1773"/>
              <a:gd name="T9" fmla="*/ 387 h 4320"/>
              <a:gd name="T10" fmla="*/ 1145 w 1773"/>
              <a:gd name="T11" fmla="*/ 456 h 4320"/>
              <a:gd name="T12" fmla="*/ 1227 w 1773"/>
              <a:gd name="T13" fmla="*/ 520 h 4320"/>
              <a:gd name="T14" fmla="*/ 1311 w 1773"/>
              <a:gd name="T15" fmla="*/ 584 h 4320"/>
              <a:gd name="T16" fmla="*/ 1390 w 1773"/>
              <a:gd name="T17" fmla="*/ 651 h 4320"/>
              <a:gd name="T18" fmla="*/ 1456 w 1773"/>
              <a:gd name="T19" fmla="*/ 725 h 4320"/>
              <a:gd name="T20" fmla="*/ 1505 w 1773"/>
              <a:gd name="T21" fmla="*/ 808 h 4320"/>
              <a:gd name="T22" fmla="*/ 1530 w 1773"/>
              <a:gd name="T23" fmla="*/ 907 h 4320"/>
              <a:gd name="T24" fmla="*/ 1534 w 1773"/>
              <a:gd name="T25" fmla="*/ 1013 h 4320"/>
              <a:gd name="T26" fmla="*/ 1523 w 1773"/>
              <a:gd name="T27" fmla="*/ 1125 h 4320"/>
              <a:gd name="T28" fmla="*/ 1508 w 1773"/>
              <a:gd name="T29" fmla="*/ 1237 h 4320"/>
              <a:gd name="T30" fmla="*/ 1496 w 1773"/>
              <a:gd name="T31" fmla="*/ 1350 h 4320"/>
              <a:gd name="T32" fmla="*/ 1497 w 1773"/>
              <a:gd name="T33" fmla="*/ 1458 h 4320"/>
              <a:gd name="T34" fmla="*/ 1517 w 1773"/>
              <a:gd name="T35" fmla="*/ 1560 h 4320"/>
              <a:gd name="T36" fmla="*/ 1557 w 1773"/>
              <a:gd name="T37" fmla="*/ 1659 h 4320"/>
              <a:gd name="T38" fmla="*/ 1611 w 1773"/>
              <a:gd name="T39" fmla="*/ 1757 h 4320"/>
              <a:gd name="T40" fmla="*/ 1669 w 1773"/>
              <a:gd name="T41" fmla="*/ 1855 h 4320"/>
              <a:gd name="T42" fmla="*/ 1721 w 1773"/>
              <a:gd name="T43" fmla="*/ 1954 h 4320"/>
              <a:gd name="T44" fmla="*/ 1759 w 1773"/>
              <a:gd name="T45" fmla="*/ 2057 h 4320"/>
              <a:gd name="T46" fmla="*/ 1773 w 1773"/>
              <a:gd name="T47" fmla="*/ 2160 h 4320"/>
              <a:gd name="T48" fmla="*/ 1759 w 1773"/>
              <a:gd name="T49" fmla="*/ 2263 h 4320"/>
              <a:gd name="T50" fmla="*/ 1721 w 1773"/>
              <a:gd name="T51" fmla="*/ 2366 h 4320"/>
              <a:gd name="T52" fmla="*/ 1669 w 1773"/>
              <a:gd name="T53" fmla="*/ 2465 h 4320"/>
              <a:gd name="T54" fmla="*/ 1611 w 1773"/>
              <a:gd name="T55" fmla="*/ 2563 h 4320"/>
              <a:gd name="T56" fmla="*/ 1557 w 1773"/>
              <a:gd name="T57" fmla="*/ 2661 h 4320"/>
              <a:gd name="T58" fmla="*/ 1517 w 1773"/>
              <a:gd name="T59" fmla="*/ 2760 h 4320"/>
              <a:gd name="T60" fmla="*/ 1497 w 1773"/>
              <a:gd name="T61" fmla="*/ 2862 h 4320"/>
              <a:gd name="T62" fmla="*/ 1496 w 1773"/>
              <a:gd name="T63" fmla="*/ 2970 h 4320"/>
              <a:gd name="T64" fmla="*/ 1508 w 1773"/>
              <a:gd name="T65" fmla="*/ 3083 h 4320"/>
              <a:gd name="T66" fmla="*/ 1523 w 1773"/>
              <a:gd name="T67" fmla="*/ 3195 h 4320"/>
              <a:gd name="T68" fmla="*/ 1534 w 1773"/>
              <a:gd name="T69" fmla="*/ 3307 h 4320"/>
              <a:gd name="T70" fmla="*/ 1530 w 1773"/>
              <a:gd name="T71" fmla="*/ 3413 h 4320"/>
              <a:gd name="T72" fmla="*/ 1505 w 1773"/>
              <a:gd name="T73" fmla="*/ 3512 h 4320"/>
              <a:gd name="T74" fmla="*/ 1456 w 1773"/>
              <a:gd name="T75" fmla="*/ 3595 h 4320"/>
              <a:gd name="T76" fmla="*/ 1390 w 1773"/>
              <a:gd name="T77" fmla="*/ 3669 h 4320"/>
              <a:gd name="T78" fmla="*/ 1311 w 1773"/>
              <a:gd name="T79" fmla="*/ 3736 h 4320"/>
              <a:gd name="T80" fmla="*/ 1227 w 1773"/>
              <a:gd name="T81" fmla="*/ 3800 h 4320"/>
              <a:gd name="T82" fmla="*/ 1145 w 1773"/>
              <a:gd name="T83" fmla="*/ 3864 h 4320"/>
              <a:gd name="T84" fmla="*/ 1069 w 1773"/>
              <a:gd name="T85" fmla="*/ 3933 h 4320"/>
              <a:gd name="T86" fmla="*/ 1007 w 1773"/>
              <a:gd name="T87" fmla="*/ 4008 h 4320"/>
              <a:gd name="T88" fmla="*/ 957 w 1773"/>
              <a:gd name="T89" fmla="*/ 4103 h 4320"/>
              <a:gd name="T90" fmla="*/ 921 w 1773"/>
              <a:gd name="T91" fmla="*/ 4209 h 4320"/>
              <a:gd name="T92" fmla="*/ 891 w 1773"/>
              <a:gd name="T93" fmla="*/ 4320 h 4320"/>
              <a:gd name="T94" fmla="*/ 0 w 1773"/>
              <a:gd name="T9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5" name="Freeform 11">
            <a:extLst>
              <a:ext uri="{FF2B5EF4-FFF2-40B4-BE49-F238E27FC236}">
                <a16:creationId xmlns:a16="http://schemas.microsoft.com/office/drawing/2014/main" id="{3018FF6A-5438-4F27-AD3D-5CE9332C7AE2}"/>
              </a:ext>
            </a:extLst>
          </p:cNvPr>
          <p:cNvSpPr>
            <a:spLocks/>
          </p:cNvSpPr>
          <p:nvPr/>
        </p:nvSpPr>
        <p:spPr bwMode="auto">
          <a:xfrm>
            <a:off x="655638" y="0"/>
            <a:ext cx="1235075" cy="6858000"/>
          </a:xfrm>
          <a:custGeom>
            <a:avLst/>
            <a:gdLst>
              <a:gd name="T0" fmla="*/ 188 w 1037"/>
              <a:gd name="T1" fmla="*/ 55 h 4320"/>
              <a:gd name="T2" fmla="*/ 234 w 1037"/>
              <a:gd name="T3" fmla="*/ 223 h 4320"/>
              <a:gd name="T4" fmla="*/ 292 w 1037"/>
              <a:gd name="T5" fmla="*/ 381 h 4320"/>
              <a:gd name="T6" fmla="*/ 382 w 1037"/>
              <a:gd name="T7" fmla="*/ 503 h 4320"/>
              <a:gd name="T8" fmla="*/ 502 w 1037"/>
              <a:gd name="T9" fmla="*/ 603 h 4320"/>
              <a:gd name="T10" fmla="*/ 628 w 1037"/>
              <a:gd name="T11" fmla="*/ 700 h 4320"/>
              <a:gd name="T12" fmla="*/ 736 w 1037"/>
              <a:gd name="T13" fmla="*/ 808 h 4320"/>
              <a:gd name="T14" fmla="*/ 800 w 1037"/>
              <a:gd name="T15" fmla="*/ 937 h 4320"/>
              <a:gd name="T16" fmla="*/ 812 w 1037"/>
              <a:gd name="T17" fmla="*/ 1085 h 4320"/>
              <a:gd name="T18" fmla="*/ 796 w 1037"/>
              <a:gd name="T19" fmla="*/ 1242 h 4320"/>
              <a:gd name="T20" fmla="*/ 778 w 1037"/>
              <a:gd name="T21" fmla="*/ 1401 h 4320"/>
              <a:gd name="T22" fmla="*/ 784 w 1037"/>
              <a:gd name="T23" fmla="*/ 1551 h 4320"/>
              <a:gd name="T24" fmla="*/ 841 w 1037"/>
              <a:gd name="T25" fmla="*/ 1702 h 4320"/>
              <a:gd name="T26" fmla="*/ 926 w 1037"/>
              <a:gd name="T27" fmla="*/ 1851 h 4320"/>
              <a:gd name="T28" fmla="*/ 1003 w 1037"/>
              <a:gd name="T29" fmla="*/ 2003 h 4320"/>
              <a:gd name="T30" fmla="*/ 1037 w 1037"/>
              <a:gd name="T31" fmla="*/ 2160 h 4320"/>
              <a:gd name="T32" fmla="*/ 1003 w 1037"/>
              <a:gd name="T33" fmla="*/ 2317 h 4320"/>
              <a:gd name="T34" fmla="*/ 926 w 1037"/>
              <a:gd name="T35" fmla="*/ 2469 h 4320"/>
              <a:gd name="T36" fmla="*/ 841 w 1037"/>
              <a:gd name="T37" fmla="*/ 2618 h 4320"/>
              <a:gd name="T38" fmla="*/ 784 w 1037"/>
              <a:gd name="T39" fmla="*/ 2769 h 4320"/>
              <a:gd name="T40" fmla="*/ 778 w 1037"/>
              <a:gd name="T41" fmla="*/ 2919 h 4320"/>
              <a:gd name="T42" fmla="*/ 796 w 1037"/>
              <a:gd name="T43" fmla="*/ 3078 h 4320"/>
              <a:gd name="T44" fmla="*/ 812 w 1037"/>
              <a:gd name="T45" fmla="*/ 3235 h 4320"/>
              <a:gd name="T46" fmla="*/ 800 w 1037"/>
              <a:gd name="T47" fmla="*/ 3383 h 4320"/>
              <a:gd name="T48" fmla="*/ 736 w 1037"/>
              <a:gd name="T49" fmla="*/ 3512 h 4320"/>
              <a:gd name="T50" fmla="*/ 628 w 1037"/>
              <a:gd name="T51" fmla="*/ 3620 h 4320"/>
              <a:gd name="T52" fmla="*/ 502 w 1037"/>
              <a:gd name="T53" fmla="*/ 3717 h 4320"/>
              <a:gd name="T54" fmla="*/ 382 w 1037"/>
              <a:gd name="T55" fmla="*/ 3817 h 4320"/>
              <a:gd name="T56" fmla="*/ 292 w 1037"/>
              <a:gd name="T57" fmla="*/ 3939 h 4320"/>
              <a:gd name="T58" fmla="*/ 234 w 1037"/>
              <a:gd name="T59" fmla="*/ 4097 h 4320"/>
              <a:gd name="T60" fmla="*/ 188 w 1037"/>
              <a:gd name="T61" fmla="*/ 4265 h 4320"/>
              <a:gd name="T62" fmla="*/ 17 w 1037"/>
              <a:gd name="T63" fmla="*/ 4278 h 4320"/>
              <a:gd name="T64" fmla="*/ 60 w 1037"/>
              <a:gd name="T65" fmla="*/ 4131 h 4320"/>
              <a:gd name="T66" fmla="*/ 109 w 1037"/>
              <a:gd name="T67" fmla="*/ 3964 h 4320"/>
              <a:gd name="T68" fmla="*/ 186 w 1037"/>
              <a:gd name="T69" fmla="*/ 3804 h 4320"/>
              <a:gd name="T70" fmla="*/ 303 w 1037"/>
              <a:gd name="T71" fmla="*/ 3672 h 4320"/>
              <a:gd name="T72" fmla="*/ 438 w 1037"/>
              <a:gd name="T73" fmla="*/ 3565 h 4320"/>
              <a:gd name="T74" fmla="*/ 561 w 1037"/>
              <a:gd name="T75" fmla="*/ 3466 h 4320"/>
              <a:gd name="T76" fmla="*/ 638 w 1037"/>
              <a:gd name="T77" fmla="*/ 3367 h 4320"/>
              <a:gd name="T78" fmla="*/ 654 w 1037"/>
              <a:gd name="T79" fmla="*/ 3265 h 4320"/>
              <a:gd name="T80" fmla="*/ 642 w 1037"/>
              <a:gd name="T81" fmla="*/ 3137 h 4320"/>
              <a:gd name="T82" fmla="*/ 620 w 1037"/>
              <a:gd name="T83" fmla="*/ 2952 h 4320"/>
              <a:gd name="T84" fmla="*/ 628 w 1037"/>
              <a:gd name="T85" fmla="*/ 2737 h 4320"/>
              <a:gd name="T86" fmla="*/ 685 w 1037"/>
              <a:gd name="T87" fmla="*/ 2574 h 4320"/>
              <a:gd name="T88" fmla="*/ 767 w 1037"/>
              <a:gd name="T89" fmla="*/ 2423 h 4320"/>
              <a:gd name="T90" fmla="*/ 834 w 1037"/>
              <a:gd name="T91" fmla="*/ 2303 h 4320"/>
              <a:gd name="T92" fmla="*/ 873 w 1037"/>
              <a:gd name="T93" fmla="*/ 2194 h 4320"/>
              <a:gd name="T94" fmla="*/ 864 w 1037"/>
              <a:gd name="T95" fmla="*/ 2092 h 4320"/>
              <a:gd name="T96" fmla="*/ 813 w 1037"/>
              <a:gd name="T97" fmla="*/ 1978 h 4320"/>
              <a:gd name="T98" fmla="*/ 739 w 1037"/>
              <a:gd name="T99" fmla="*/ 1848 h 4320"/>
              <a:gd name="T100" fmla="*/ 661 w 1037"/>
              <a:gd name="T101" fmla="*/ 1694 h 4320"/>
              <a:gd name="T102" fmla="*/ 618 w 1037"/>
              <a:gd name="T103" fmla="*/ 1511 h 4320"/>
              <a:gd name="T104" fmla="*/ 626 w 1037"/>
              <a:gd name="T105" fmla="*/ 1299 h 4320"/>
              <a:gd name="T106" fmla="*/ 647 w 1037"/>
              <a:gd name="T107" fmla="*/ 1139 h 4320"/>
              <a:gd name="T108" fmla="*/ 652 w 1037"/>
              <a:gd name="T109" fmla="*/ 1018 h 4320"/>
              <a:gd name="T110" fmla="*/ 620 w 1037"/>
              <a:gd name="T111" fmla="*/ 920 h 4320"/>
              <a:gd name="T112" fmla="*/ 523 w 1037"/>
              <a:gd name="T113" fmla="*/ 822 h 4320"/>
              <a:gd name="T114" fmla="*/ 392 w 1037"/>
              <a:gd name="T115" fmla="*/ 721 h 4320"/>
              <a:gd name="T116" fmla="*/ 261 w 1037"/>
              <a:gd name="T117" fmla="*/ 607 h 4320"/>
              <a:gd name="T118" fmla="*/ 156 w 1037"/>
              <a:gd name="T119" fmla="*/ 465 h 4320"/>
              <a:gd name="T120" fmla="*/ 90 w 1037"/>
              <a:gd name="T121" fmla="*/ 301 h 4320"/>
              <a:gd name="T122" fmla="*/ 46 w 1037"/>
              <a:gd name="T123" fmla="*/ 137 h 4320"/>
              <a:gd name="T124" fmla="*/ 0 w 1037"/>
              <a:gd name="T12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nvGrpSpPr>
          <p:cNvPr id="6" name="Group 14">
            <a:extLst>
              <a:ext uri="{FF2B5EF4-FFF2-40B4-BE49-F238E27FC236}">
                <a16:creationId xmlns:a16="http://schemas.microsoft.com/office/drawing/2014/main" id="{B9228764-E965-450D-9120-5E2AB0D12A43}"/>
              </a:ext>
            </a:extLst>
          </p:cNvPr>
          <p:cNvGrpSpPr>
            <a:grpSpLocks/>
          </p:cNvGrpSpPr>
          <p:nvPr/>
        </p:nvGrpSpPr>
        <p:grpSpPr bwMode="auto">
          <a:xfrm>
            <a:off x="0" y="0"/>
            <a:ext cx="2111375" cy="6858000"/>
            <a:chOff x="0" y="0"/>
            <a:chExt cx="2110979" cy="6858000"/>
          </a:xfrm>
        </p:grpSpPr>
        <p:sp>
          <p:nvSpPr>
            <p:cNvPr id="7" name="Freeform 8" title="left scallop shape">
              <a:extLst>
                <a:ext uri="{FF2B5EF4-FFF2-40B4-BE49-F238E27FC236}">
                  <a16:creationId xmlns:a16="http://schemas.microsoft.com/office/drawing/2014/main" id="{819F64B0-D51C-4A16-9CEF-4CCFD0F978DE}"/>
                </a:ext>
              </a:extLst>
            </p:cNvPr>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8" name="Freeform 11" title="left scallop inline">
              <a:extLst>
                <a:ext uri="{FF2B5EF4-FFF2-40B4-BE49-F238E27FC236}">
                  <a16:creationId xmlns:a16="http://schemas.microsoft.com/office/drawing/2014/main" id="{EDB29D6C-AA37-48AE-833F-6AC9416D8613}"/>
                </a:ext>
              </a:extLst>
            </p:cNvPr>
            <p:cNvSpPr/>
            <p:nvPr/>
          </p:nvSpPr>
          <p:spPr bwMode="auto">
            <a:xfrm>
              <a:off x="655515" y="0"/>
              <a:ext cx="1234843"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2" name="Title 1"/>
          <p:cNvSpPr>
            <a:spLocks noGrp="1"/>
          </p:cNvSpPr>
          <p:nvPr>
            <p:ph type="title"/>
          </p:nvPr>
        </p:nvSpPr>
        <p:spPr>
          <a:xfrm>
            <a:off x="2432197" y="1073889"/>
            <a:ext cx="6140303" cy="4064627"/>
          </a:xfrm>
        </p:spPr>
        <p:txBody>
          <a:bodyPr anchor="b"/>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9" name="Date Placeholder 3">
            <a:extLst>
              <a:ext uri="{FF2B5EF4-FFF2-40B4-BE49-F238E27FC236}">
                <a16:creationId xmlns:a16="http://schemas.microsoft.com/office/drawing/2014/main" id="{C26B30C5-D486-4C4C-947C-B815261AF8DF}"/>
              </a:ext>
            </a:extLst>
          </p:cNvPr>
          <p:cNvSpPr>
            <a:spLocks noGrp="1"/>
          </p:cNvSpPr>
          <p:nvPr>
            <p:ph type="dt" sz="half" idx="10"/>
          </p:nvPr>
        </p:nvSpPr>
        <p:spPr>
          <a:xfrm>
            <a:off x="2427288" y="6375400"/>
            <a:ext cx="1120775" cy="349250"/>
          </a:xfrm>
        </p:spPr>
        <p:txBody>
          <a:bodyPr/>
          <a:lstStyle>
            <a:lvl1pPr>
              <a:defRPr baseline="0">
                <a:solidFill>
                  <a:schemeClr val="tx2"/>
                </a:solidFill>
              </a:defRPr>
            </a:lvl1pPr>
          </a:lstStyle>
          <a:p>
            <a:pPr>
              <a:defRPr/>
            </a:pPr>
            <a:endParaRPr lang="en-US" altLang="en-US"/>
          </a:p>
        </p:txBody>
      </p:sp>
      <p:sp>
        <p:nvSpPr>
          <p:cNvPr id="10" name="Footer Placeholder 4">
            <a:extLst>
              <a:ext uri="{FF2B5EF4-FFF2-40B4-BE49-F238E27FC236}">
                <a16:creationId xmlns:a16="http://schemas.microsoft.com/office/drawing/2014/main" id="{6FADFACD-A2D3-4DB6-AC58-425C36C00819}"/>
              </a:ext>
            </a:extLst>
          </p:cNvPr>
          <p:cNvSpPr>
            <a:spLocks noGrp="1"/>
          </p:cNvSpPr>
          <p:nvPr>
            <p:ph type="ftr" sz="quarter" idx="11"/>
          </p:nvPr>
        </p:nvSpPr>
        <p:spPr>
          <a:xfrm>
            <a:off x="3959225" y="6375400"/>
            <a:ext cx="3086100" cy="346075"/>
          </a:xfrm>
        </p:spPr>
        <p:txBody>
          <a:bodyPr/>
          <a:lstStyle>
            <a:lvl1pPr>
              <a:defRPr baseline="0">
                <a:solidFill>
                  <a:schemeClr val="tx2"/>
                </a:solidFill>
              </a:defRPr>
            </a:lvl1pPr>
          </a:lstStyle>
          <a:p>
            <a:pPr>
              <a:defRPr/>
            </a:pPr>
            <a:endParaRPr lang="en-US" altLang="en-US"/>
          </a:p>
        </p:txBody>
      </p:sp>
      <p:sp>
        <p:nvSpPr>
          <p:cNvPr id="11" name="Slide Number Placeholder 5">
            <a:extLst>
              <a:ext uri="{FF2B5EF4-FFF2-40B4-BE49-F238E27FC236}">
                <a16:creationId xmlns:a16="http://schemas.microsoft.com/office/drawing/2014/main" id="{7B1F6429-11BC-4B2B-BDD2-01FBF9BA4F7C}"/>
              </a:ext>
            </a:extLst>
          </p:cNvPr>
          <p:cNvSpPr>
            <a:spLocks noGrp="1"/>
          </p:cNvSpPr>
          <p:nvPr>
            <p:ph type="sldNum" sz="quarter" idx="12"/>
          </p:nvPr>
        </p:nvSpPr>
        <p:spPr>
          <a:xfrm>
            <a:off x="7456488" y="6375400"/>
            <a:ext cx="1116012" cy="346075"/>
          </a:xfrm>
        </p:spPr>
        <p:txBody>
          <a:bodyPr/>
          <a:lstStyle>
            <a:lvl1pPr>
              <a:defRPr baseline="0" smtClean="0">
                <a:solidFill>
                  <a:schemeClr val="tx2"/>
                </a:solidFill>
              </a:defRPr>
            </a:lvl1pPr>
          </a:lstStyle>
          <a:p>
            <a:pPr>
              <a:defRPr/>
            </a:pPr>
            <a:fld id="{648BA0EE-674A-4C80-9037-F1973E758062}" type="slidenum">
              <a:rPr lang="en-US" altLang="en-US"/>
              <a:pPr>
                <a:defRPr/>
              </a:pPr>
              <a:t>‹#›</a:t>
            </a:fld>
            <a:endParaRPr lang="en-US" altLang="en-US"/>
          </a:p>
        </p:txBody>
      </p:sp>
    </p:spTree>
    <p:extLst>
      <p:ext uri="{BB962C8B-B14F-4D97-AF65-F5344CB8AC3E}">
        <p14:creationId xmlns:p14="http://schemas.microsoft.com/office/powerpoint/2010/main" val="269045980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38BD880-CBEA-41C3-87AF-74A7BAC32CD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0476654-FF01-4319-9ECA-1D90DE56F1A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059690B-863F-4E8F-8D38-143694A19D63}"/>
              </a:ext>
            </a:extLst>
          </p:cNvPr>
          <p:cNvSpPr>
            <a:spLocks noGrp="1"/>
          </p:cNvSpPr>
          <p:nvPr>
            <p:ph type="sldNum" sz="quarter" idx="12"/>
          </p:nvPr>
        </p:nvSpPr>
        <p:spPr/>
        <p:txBody>
          <a:bodyPr/>
          <a:lstStyle>
            <a:lvl1pPr>
              <a:defRPr/>
            </a:lvl1pPr>
          </a:lstStyle>
          <a:p>
            <a:pPr>
              <a:defRPr/>
            </a:pPr>
            <a:fld id="{E3C6C521-1902-423D-8C86-58273D06BADF}" type="slidenum">
              <a:rPr lang="en-US" altLang="en-US"/>
              <a:pPr>
                <a:defRPr/>
              </a:pPr>
              <a:t>‹#›</a:t>
            </a:fld>
            <a:endParaRPr lang="en-US" altLang="en-US"/>
          </a:p>
        </p:txBody>
      </p:sp>
    </p:spTree>
    <p:extLst>
      <p:ext uri="{BB962C8B-B14F-4D97-AF65-F5344CB8AC3E}">
        <p14:creationId xmlns:p14="http://schemas.microsoft.com/office/powerpoint/2010/main" val="39084699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E48F3FA-E7AE-4E1F-96EB-2417AB8EE8F3}"/>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7053FF08-A8EB-4113-8E7D-7681E6404A99}"/>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B425BA9-1FC6-4008-9B38-D79504AA430B}"/>
              </a:ext>
            </a:extLst>
          </p:cNvPr>
          <p:cNvSpPr>
            <a:spLocks noGrp="1"/>
          </p:cNvSpPr>
          <p:nvPr>
            <p:ph type="sldNum" sz="quarter" idx="12"/>
          </p:nvPr>
        </p:nvSpPr>
        <p:spPr/>
        <p:txBody>
          <a:bodyPr/>
          <a:lstStyle>
            <a:lvl1pPr>
              <a:defRPr/>
            </a:lvl1pPr>
          </a:lstStyle>
          <a:p>
            <a:pPr>
              <a:defRPr/>
            </a:pPr>
            <a:fld id="{20AE4025-97F0-459C-94C4-7F389AFF881E}" type="slidenum">
              <a:rPr lang="en-US" altLang="en-US"/>
              <a:pPr>
                <a:defRPr/>
              </a:pPr>
              <a:t>‹#›</a:t>
            </a:fld>
            <a:endParaRPr lang="en-US" altLang="en-US"/>
          </a:p>
        </p:txBody>
      </p:sp>
    </p:spTree>
    <p:extLst>
      <p:ext uri="{BB962C8B-B14F-4D97-AF65-F5344CB8AC3E}">
        <p14:creationId xmlns:p14="http://schemas.microsoft.com/office/powerpoint/2010/main" val="26059704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D24DB64-F925-4120-A897-6A756D4AD35A}"/>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BEBFEA31-69E9-44C6-9A0C-38F75CE60B2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E82CF836-C173-405D-B6D8-14801D82D5B3}"/>
              </a:ext>
            </a:extLst>
          </p:cNvPr>
          <p:cNvSpPr>
            <a:spLocks noGrp="1"/>
          </p:cNvSpPr>
          <p:nvPr>
            <p:ph type="sldNum" sz="quarter" idx="12"/>
          </p:nvPr>
        </p:nvSpPr>
        <p:spPr/>
        <p:txBody>
          <a:bodyPr/>
          <a:lstStyle>
            <a:lvl1pPr>
              <a:defRPr/>
            </a:lvl1pPr>
          </a:lstStyle>
          <a:p>
            <a:pPr>
              <a:defRPr/>
            </a:pPr>
            <a:fld id="{1BC1E655-86B5-464A-BB2C-605D46CC4C2B}" type="slidenum">
              <a:rPr lang="en-US" altLang="en-US"/>
              <a:pPr>
                <a:defRPr/>
              </a:pPr>
              <a:t>‹#›</a:t>
            </a:fld>
            <a:endParaRPr lang="en-US" altLang="en-US"/>
          </a:p>
        </p:txBody>
      </p:sp>
    </p:spTree>
    <p:extLst>
      <p:ext uri="{BB962C8B-B14F-4D97-AF65-F5344CB8AC3E}">
        <p14:creationId xmlns:p14="http://schemas.microsoft.com/office/powerpoint/2010/main" val="122915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18-7470-4902-A53F-BFBC6BAB73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71E75-E3A1-4612-BCD6-C7B59E2F1D38}"/>
              </a:ext>
            </a:extLst>
          </p:cNvPr>
          <p:cNvSpPr>
            <a:spLocks noGrp="1"/>
          </p:cNvSpPr>
          <p:nvPr>
            <p:ph sz="half" idx="1"/>
          </p:nvPr>
        </p:nvSpPr>
        <p:spPr>
          <a:xfrm>
            <a:off x="914400" y="1600200"/>
            <a:ext cx="38100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DB4AAF-43B6-4010-8335-64533812A400}"/>
              </a:ext>
            </a:extLst>
          </p:cNvPr>
          <p:cNvSpPr>
            <a:spLocks noGrp="1"/>
          </p:cNvSpPr>
          <p:nvPr>
            <p:ph sz="half" idx="2"/>
          </p:nvPr>
        </p:nvSpPr>
        <p:spPr>
          <a:xfrm>
            <a:off x="4876800" y="1600200"/>
            <a:ext cx="38100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E51BBF3B-0DB2-42EE-8C86-2CAC0F4B0D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B80743B8-2771-4902-8C8A-CA8F579D0BB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6F24B202-594E-4230-A756-3C079CB9ABDA}"/>
              </a:ext>
            </a:extLst>
          </p:cNvPr>
          <p:cNvSpPr>
            <a:spLocks noGrp="1" noChangeArrowheads="1"/>
          </p:cNvSpPr>
          <p:nvPr>
            <p:ph type="sldNum" sz="quarter" idx="12"/>
          </p:nvPr>
        </p:nvSpPr>
        <p:spPr>
          <a:ln/>
        </p:spPr>
        <p:txBody>
          <a:bodyPr/>
          <a:lstStyle>
            <a:lvl1pPr>
              <a:defRPr/>
            </a:lvl1pPr>
          </a:lstStyle>
          <a:p>
            <a:pPr>
              <a:defRPr/>
            </a:pPr>
            <a:fld id="{4908A3CC-333D-4048-A638-53753105BD49}" type="slidenum">
              <a:rPr lang="en-US" altLang="en-US"/>
              <a:pPr>
                <a:defRPr/>
              </a:pPr>
              <a:t>‹#›</a:t>
            </a:fld>
            <a:endParaRPr lang="en-US" altLang="en-US"/>
          </a:p>
        </p:txBody>
      </p:sp>
    </p:spTree>
    <p:extLst>
      <p:ext uri="{BB962C8B-B14F-4D97-AF65-F5344CB8AC3E}">
        <p14:creationId xmlns:p14="http://schemas.microsoft.com/office/powerpoint/2010/main" val="23882628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01650AC-54C3-414E-90BE-CE009F80FF09}"/>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D469FA73-C972-4EFD-A4A0-7C5BBBE06657}"/>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938FA0AB-D363-4CDF-9451-AB1F7C3E9E20}"/>
              </a:ext>
            </a:extLst>
          </p:cNvPr>
          <p:cNvSpPr>
            <a:spLocks noGrp="1"/>
          </p:cNvSpPr>
          <p:nvPr>
            <p:ph type="sldNum" sz="quarter" idx="12"/>
          </p:nvPr>
        </p:nvSpPr>
        <p:spPr/>
        <p:txBody>
          <a:bodyPr/>
          <a:lstStyle>
            <a:lvl1pPr>
              <a:defRPr/>
            </a:lvl1pPr>
          </a:lstStyle>
          <a:p>
            <a:pPr>
              <a:defRPr/>
            </a:pPr>
            <a:fld id="{C4FEBCCD-1E4F-468D-91E7-760B73B83744}" type="slidenum">
              <a:rPr lang="en-US" altLang="en-US"/>
              <a:pPr>
                <a:defRPr/>
              </a:pPr>
              <a:t>‹#›</a:t>
            </a:fld>
            <a:endParaRPr lang="en-US" altLang="en-US"/>
          </a:p>
        </p:txBody>
      </p:sp>
    </p:spTree>
    <p:extLst>
      <p:ext uri="{BB962C8B-B14F-4D97-AF65-F5344CB8AC3E}">
        <p14:creationId xmlns:p14="http://schemas.microsoft.com/office/powerpoint/2010/main" val="35271476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Freeform 11" title="right scallop background shape">
            <a:extLst>
              <a:ext uri="{FF2B5EF4-FFF2-40B4-BE49-F238E27FC236}">
                <a16:creationId xmlns:a16="http://schemas.microsoft.com/office/drawing/2014/main" id="{C9FDABD6-EA45-456E-847B-01932764459E}"/>
              </a:ext>
            </a:extLst>
          </p:cNvPr>
          <p:cNvSpPr/>
          <p:nvPr/>
        </p:nvSpPr>
        <p:spPr bwMode="auto">
          <a:xfrm>
            <a:off x="5541963" y="0"/>
            <a:ext cx="36020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5">
            <a:extLst>
              <a:ext uri="{FF2B5EF4-FFF2-40B4-BE49-F238E27FC236}">
                <a16:creationId xmlns:a16="http://schemas.microsoft.com/office/drawing/2014/main" id="{77AF7ABB-C3FD-4786-9EAD-96B29830D9C2}"/>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left edge border">
            <a:extLst>
              <a:ext uri="{FF2B5EF4-FFF2-40B4-BE49-F238E27FC236}">
                <a16:creationId xmlns:a16="http://schemas.microsoft.com/office/drawing/2014/main" id="{CA90AAE8-80AA-4F17-BA37-DF663D442C6E}"/>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4" y="457200"/>
            <a:ext cx="2319086" cy="1196671"/>
          </a:xfrm>
        </p:spPr>
        <p:txBody>
          <a:bodyPr anchor="b"/>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8" name="Date Placeholder 4">
            <a:extLst>
              <a:ext uri="{FF2B5EF4-FFF2-40B4-BE49-F238E27FC236}">
                <a16:creationId xmlns:a16="http://schemas.microsoft.com/office/drawing/2014/main" id="{2A527B1D-5FC8-4FAD-BF88-B8D4B956A85B}"/>
              </a:ext>
            </a:extLst>
          </p:cNvPr>
          <p:cNvSpPr>
            <a:spLocks noGrp="1"/>
          </p:cNvSpPr>
          <p:nvPr>
            <p:ph type="dt" sz="half" idx="10"/>
          </p:nvPr>
        </p:nvSpPr>
        <p:spPr>
          <a:xfrm>
            <a:off x="573088" y="6375400"/>
            <a:ext cx="925512" cy="349250"/>
          </a:xfrm>
        </p:spPr>
        <p:txBody>
          <a:bodyPr/>
          <a:lstStyle>
            <a:lvl1pPr>
              <a:defRPr/>
            </a:lvl1pPr>
          </a:lstStyle>
          <a:p>
            <a:pPr>
              <a:defRPr/>
            </a:pPr>
            <a:endParaRPr lang="en-US" altLang="en-US"/>
          </a:p>
        </p:txBody>
      </p:sp>
      <p:sp>
        <p:nvSpPr>
          <p:cNvPr id="9" name="Footer Placeholder 5">
            <a:extLst>
              <a:ext uri="{FF2B5EF4-FFF2-40B4-BE49-F238E27FC236}">
                <a16:creationId xmlns:a16="http://schemas.microsoft.com/office/drawing/2014/main" id="{2B3D2BF4-562E-41D0-8574-38F4CA4F68F3}"/>
              </a:ext>
            </a:extLst>
          </p:cNvPr>
          <p:cNvSpPr>
            <a:spLocks noGrp="1"/>
          </p:cNvSpPr>
          <p:nvPr>
            <p:ph type="ftr" sz="quarter" idx="11"/>
          </p:nvPr>
        </p:nvSpPr>
        <p:spPr>
          <a:xfrm>
            <a:off x="1577975" y="6375400"/>
            <a:ext cx="2611438" cy="346075"/>
          </a:xfrm>
        </p:spPr>
        <p:txBody>
          <a:bodyPr/>
          <a:lstStyle>
            <a:lvl1pPr>
              <a:defRPr/>
            </a:lvl1pPr>
          </a:lstStyle>
          <a:p>
            <a:pPr>
              <a:defRPr/>
            </a:pPr>
            <a:endParaRPr lang="en-US" altLang="en-US"/>
          </a:p>
        </p:txBody>
      </p:sp>
      <p:sp>
        <p:nvSpPr>
          <p:cNvPr id="10" name="Slide Number Placeholder 6">
            <a:extLst>
              <a:ext uri="{FF2B5EF4-FFF2-40B4-BE49-F238E27FC236}">
                <a16:creationId xmlns:a16="http://schemas.microsoft.com/office/drawing/2014/main" id="{17BEA10C-F12E-4D05-89EA-CC8A2B9905DB}"/>
              </a:ext>
            </a:extLst>
          </p:cNvPr>
          <p:cNvSpPr>
            <a:spLocks noGrp="1"/>
          </p:cNvSpPr>
          <p:nvPr>
            <p:ph type="sldNum" sz="quarter" idx="12"/>
          </p:nvPr>
        </p:nvSpPr>
        <p:spPr>
          <a:xfrm>
            <a:off x="4268788" y="6375400"/>
            <a:ext cx="923925" cy="346075"/>
          </a:xfrm>
        </p:spPr>
        <p:txBody>
          <a:bodyPr/>
          <a:lstStyle>
            <a:lvl1pPr>
              <a:defRPr/>
            </a:lvl1pPr>
          </a:lstStyle>
          <a:p>
            <a:pPr>
              <a:defRPr/>
            </a:pPr>
            <a:fld id="{A65E8274-2CB0-4488-B991-1895F7851C6C}" type="slidenum">
              <a:rPr lang="en-US" altLang="en-US"/>
              <a:pPr>
                <a:defRPr/>
              </a:pPr>
              <a:t>‹#›</a:t>
            </a:fld>
            <a:endParaRPr lang="en-US" altLang="en-US"/>
          </a:p>
        </p:txBody>
      </p:sp>
    </p:spTree>
    <p:extLst>
      <p:ext uri="{BB962C8B-B14F-4D97-AF65-F5344CB8AC3E}">
        <p14:creationId xmlns:p14="http://schemas.microsoft.com/office/powerpoint/2010/main" val="27297526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1" title="right scallop background shape">
            <a:extLst>
              <a:ext uri="{FF2B5EF4-FFF2-40B4-BE49-F238E27FC236}">
                <a16:creationId xmlns:a16="http://schemas.microsoft.com/office/drawing/2014/main" id="{9499F5A0-1B10-44DD-940E-FBD82F7A1B32}"/>
              </a:ext>
            </a:extLst>
          </p:cNvPr>
          <p:cNvSpPr/>
          <p:nvPr/>
        </p:nvSpPr>
        <p:spPr bwMode="auto">
          <a:xfrm>
            <a:off x="5541963" y="0"/>
            <a:ext cx="36020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5">
            <a:extLst>
              <a:ext uri="{FF2B5EF4-FFF2-40B4-BE49-F238E27FC236}">
                <a16:creationId xmlns:a16="http://schemas.microsoft.com/office/drawing/2014/main" id="{A091F245-B6DD-49DB-B93A-622CFB890194}"/>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left edge border">
            <a:extLst>
              <a:ext uri="{FF2B5EF4-FFF2-40B4-BE49-F238E27FC236}">
                <a16:creationId xmlns:a16="http://schemas.microsoft.com/office/drawing/2014/main" id="{D7E0EE24-0B61-4927-B56D-147923D4B23F}"/>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12598" y="1"/>
            <a:ext cx="5516689" cy="685799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2" name="Title 1"/>
          <p:cNvSpPr>
            <a:spLocks noGrp="1"/>
          </p:cNvSpPr>
          <p:nvPr>
            <p:ph type="title"/>
          </p:nvPr>
        </p:nvSpPr>
        <p:spPr>
          <a:xfrm>
            <a:off x="6253413" y="457200"/>
            <a:ext cx="2319088" cy="1196670"/>
          </a:xfrm>
        </p:spPr>
        <p:txBody>
          <a:bodyPr anchor="b"/>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8" name="Date Placeholder 4">
            <a:extLst>
              <a:ext uri="{FF2B5EF4-FFF2-40B4-BE49-F238E27FC236}">
                <a16:creationId xmlns:a16="http://schemas.microsoft.com/office/drawing/2014/main" id="{7A44F844-C50C-40E1-83E5-E750AE4226BB}"/>
              </a:ext>
            </a:extLst>
          </p:cNvPr>
          <p:cNvSpPr>
            <a:spLocks noGrp="1"/>
          </p:cNvSpPr>
          <p:nvPr>
            <p:ph type="dt" sz="half" idx="10"/>
          </p:nvPr>
        </p:nvSpPr>
        <p:spPr>
          <a:xfrm>
            <a:off x="574675" y="6375400"/>
            <a:ext cx="923925" cy="349250"/>
          </a:xfrm>
        </p:spPr>
        <p:txBody>
          <a:bodyPr/>
          <a:lstStyle>
            <a:lvl1pPr>
              <a:defRPr/>
            </a:lvl1pPr>
          </a:lstStyle>
          <a:p>
            <a:pPr>
              <a:defRPr/>
            </a:pPr>
            <a:endParaRPr lang="en-US" altLang="en-US"/>
          </a:p>
        </p:txBody>
      </p:sp>
      <p:sp>
        <p:nvSpPr>
          <p:cNvPr id="9" name="Footer Placeholder 5">
            <a:extLst>
              <a:ext uri="{FF2B5EF4-FFF2-40B4-BE49-F238E27FC236}">
                <a16:creationId xmlns:a16="http://schemas.microsoft.com/office/drawing/2014/main" id="{63019926-E90D-48CA-B7DB-B2A2C7658A72}"/>
              </a:ext>
            </a:extLst>
          </p:cNvPr>
          <p:cNvSpPr>
            <a:spLocks noGrp="1"/>
          </p:cNvSpPr>
          <p:nvPr>
            <p:ph type="ftr" sz="quarter" idx="11"/>
          </p:nvPr>
        </p:nvSpPr>
        <p:spPr>
          <a:xfrm>
            <a:off x="1577975" y="6375400"/>
            <a:ext cx="2611438" cy="346075"/>
          </a:xfrm>
        </p:spPr>
        <p:txBody>
          <a:bodyPr/>
          <a:lstStyle>
            <a:lvl1pPr>
              <a:defRPr/>
            </a:lvl1pPr>
          </a:lstStyle>
          <a:p>
            <a:pPr>
              <a:defRPr/>
            </a:pPr>
            <a:endParaRPr lang="en-US" altLang="en-US"/>
          </a:p>
        </p:txBody>
      </p:sp>
      <p:sp>
        <p:nvSpPr>
          <p:cNvPr id="10" name="Slide Number Placeholder 6">
            <a:extLst>
              <a:ext uri="{FF2B5EF4-FFF2-40B4-BE49-F238E27FC236}">
                <a16:creationId xmlns:a16="http://schemas.microsoft.com/office/drawing/2014/main" id="{56201913-7640-45E3-969E-B3776CDE422E}"/>
              </a:ext>
            </a:extLst>
          </p:cNvPr>
          <p:cNvSpPr>
            <a:spLocks noGrp="1"/>
          </p:cNvSpPr>
          <p:nvPr>
            <p:ph type="sldNum" sz="quarter" idx="12"/>
          </p:nvPr>
        </p:nvSpPr>
        <p:spPr>
          <a:xfrm>
            <a:off x="4256088" y="6375400"/>
            <a:ext cx="947737" cy="346075"/>
          </a:xfrm>
        </p:spPr>
        <p:txBody>
          <a:bodyPr/>
          <a:lstStyle>
            <a:lvl1pPr>
              <a:defRPr/>
            </a:lvl1pPr>
          </a:lstStyle>
          <a:p>
            <a:pPr>
              <a:defRPr/>
            </a:pPr>
            <a:fld id="{5C3849DE-D50D-4B75-B5EF-886769EC6037}" type="slidenum">
              <a:rPr lang="en-US" altLang="en-US"/>
              <a:pPr>
                <a:defRPr/>
              </a:pPr>
              <a:t>‹#›</a:t>
            </a:fld>
            <a:endParaRPr lang="en-US" altLang="en-US"/>
          </a:p>
        </p:txBody>
      </p:sp>
    </p:spTree>
    <p:extLst>
      <p:ext uri="{BB962C8B-B14F-4D97-AF65-F5344CB8AC3E}">
        <p14:creationId xmlns:p14="http://schemas.microsoft.com/office/powerpoint/2010/main" val="14103799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71F5D78-A460-491B-8FF7-96690821D6A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04F9C4C-C193-4B76-B21B-7A4AE03E48C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25C0326-E536-4EC5-80DC-A7BFA18B0482}"/>
              </a:ext>
            </a:extLst>
          </p:cNvPr>
          <p:cNvSpPr>
            <a:spLocks noGrp="1"/>
          </p:cNvSpPr>
          <p:nvPr>
            <p:ph type="sldNum" sz="quarter" idx="12"/>
          </p:nvPr>
        </p:nvSpPr>
        <p:spPr/>
        <p:txBody>
          <a:bodyPr/>
          <a:lstStyle>
            <a:lvl1pPr>
              <a:defRPr/>
            </a:lvl1pPr>
          </a:lstStyle>
          <a:p>
            <a:pPr>
              <a:defRPr/>
            </a:pPr>
            <a:fld id="{EC6B6061-864B-42F4-8CD0-7B1BCAB8DBA4}" type="slidenum">
              <a:rPr lang="en-US" altLang="en-US"/>
              <a:pPr>
                <a:defRPr/>
              </a:pPr>
              <a:t>‹#›</a:t>
            </a:fld>
            <a:endParaRPr lang="en-US" altLang="en-US"/>
          </a:p>
        </p:txBody>
      </p:sp>
    </p:spTree>
    <p:extLst>
      <p:ext uri="{BB962C8B-B14F-4D97-AF65-F5344CB8AC3E}">
        <p14:creationId xmlns:p14="http://schemas.microsoft.com/office/powerpoint/2010/main" val="7205886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8F7ED5-B3D8-4755-9B41-8300DC23592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D52258E-D39C-417A-AC3D-5622DD6C3BD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2CEF209-9EDA-459A-A189-E378FB3A8C03}"/>
              </a:ext>
            </a:extLst>
          </p:cNvPr>
          <p:cNvSpPr>
            <a:spLocks noGrp="1"/>
          </p:cNvSpPr>
          <p:nvPr>
            <p:ph type="sldNum" sz="quarter" idx="12"/>
          </p:nvPr>
        </p:nvSpPr>
        <p:spPr/>
        <p:txBody>
          <a:bodyPr/>
          <a:lstStyle>
            <a:lvl1pPr>
              <a:defRPr/>
            </a:lvl1pPr>
          </a:lstStyle>
          <a:p>
            <a:pPr>
              <a:defRPr/>
            </a:pPr>
            <a:fld id="{DF67AD38-D753-41B1-A914-8F3270F70D26}" type="slidenum">
              <a:rPr lang="en-US" altLang="en-US"/>
              <a:pPr>
                <a:defRPr/>
              </a:pPr>
              <a:t>‹#›</a:t>
            </a:fld>
            <a:endParaRPr lang="en-US" altLang="en-US"/>
          </a:p>
        </p:txBody>
      </p:sp>
    </p:spTree>
    <p:extLst>
      <p:ext uri="{BB962C8B-B14F-4D97-AF65-F5344CB8AC3E}">
        <p14:creationId xmlns:p14="http://schemas.microsoft.com/office/powerpoint/2010/main" val="7538321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B39F-667C-4CFE-B6BC-E547DFB0C135}"/>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F5222FF9-47D0-47A2-80CE-8F3524F7651D}"/>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CAC164-2E4E-47AD-9044-D5A75108B596}"/>
              </a:ext>
            </a:extLst>
          </p:cNvPr>
          <p:cNvSpPr>
            <a:spLocks noGrp="1"/>
          </p:cNvSpPr>
          <p:nvPr>
            <p:ph type="body"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7746E7-1701-451D-A364-8009D24A3126}"/>
              </a:ext>
            </a:extLst>
          </p:cNvPr>
          <p:cNvSpPr>
            <a:spLocks noGrp="1"/>
          </p:cNvSpPr>
          <p:nvPr>
            <p:ph type="dt" sz="half" idx="10"/>
          </p:nvPr>
        </p:nvSpPr>
        <p:spPr>
          <a:xfrm>
            <a:off x="457200" y="6245225"/>
            <a:ext cx="2133600" cy="476250"/>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005E7A24-2EE3-4C6B-9A8B-D065DED2EB1E}"/>
              </a:ext>
            </a:extLst>
          </p:cNvPr>
          <p:cNvSpPr>
            <a:spLocks noGrp="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106FA3AD-9105-46C6-9D4D-8A8DAF9BE487}"/>
              </a:ext>
            </a:extLst>
          </p:cNvPr>
          <p:cNvSpPr>
            <a:spLocks noGrp="1"/>
          </p:cNvSpPr>
          <p:nvPr>
            <p:ph type="sldNum" sz="quarter" idx="12"/>
          </p:nvPr>
        </p:nvSpPr>
        <p:spPr>
          <a:xfrm>
            <a:off x="6553200" y="6245225"/>
            <a:ext cx="2133600" cy="476250"/>
          </a:xfrm>
        </p:spPr>
        <p:txBody>
          <a:bodyPr/>
          <a:lstStyle>
            <a:lvl1pPr>
              <a:defRPr/>
            </a:lvl1pPr>
          </a:lstStyle>
          <a:p>
            <a:pPr>
              <a:defRPr/>
            </a:pPr>
            <a:fld id="{F98BA194-973A-4BAD-903D-AE7FA0C2FE2C}" type="slidenum">
              <a:rPr lang="en-US" altLang="en-US"/>
              <a:pPr>
                <a:defRPr/>
              </a:pPr>
              <a:t>‹#›</a:t>
            </a:fld>
            <a:endParaRPr lang="en-US" altLang="en-US"/>
          </a:p>
        </p:txBody>
      </p:sp>
    </p:spTree>
    <p:extLst>
      <p:ext uri="{BB962C8B-B14F-4D97-AF65-F5344CB8AC3E}">
        <p14:creationId xmlns:p14="http://schemas.microsoft.com/office/powerpoint/2010/main" val="136109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2F541-C75F-4832-9D3D-CC07E0B299A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36D45A-9043-458A-9CE2-520FC17A7F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5B1399-395B-49B0-8E5D-7108766EA08E}"/>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88AC37-1EEE-4427-9478-493E68F843D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D3841-2661-4C9B-8632-B684555CB2C8}"/>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DBB105C5-0F5D-44D4-B0AA-19EDE3AA7AE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a:extLst>
              <a:ext uri="{FF2B5EF4-FFF2-40B4-BE49-F238E27FC236}">
                <a16:creationId xmlns:a16="http://schemas.microsoft.com/office/drawing/2014/main" id="{DB48D7F0-F028-4EAC-9B6B-2B15900AC6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a:extLst>
              <a:ext uri="{FF2B5EF4-FFF2-40B4-BE49-F238E27FC236}">
                <a16:creationId xmlns:a16="http://schemas.microsoft.com/office/drawing/2014/main" id="{C258297C-60DF-4B66-9F3D-B2FFC891BF75}"/>
              </a:ext>
            </a:extLst>
          </p:cNvPr>
          <p:cNvSpPr>
            <a:spLocks noGrp="1" noChangeArrowheads="1"/>
          </p:cNvSpPr>
          <p:nvPr>
            <p:ph type="sldNum" sz="quarter" idx="12"/>
          </p:nvPr>
        </p:nvSpPr>
        <p:spPr>
          <a:ln/>
        </p:spPr>
        <p:txBody>
          <a:bodyPr/>
          <a:lstStyle>
            <a:lvl1pPr>
              <a:defRPr/>
            </a:lvl1pPr>
          </a:lstStyle>
          <a:p>
            <a:pPr>
              <a:defRPr/>
            </a:pPr>
            <a:fld id="{25E04451-7674-4B5E-9FAF-F7088F652533}" type="slidenum">
              <a:rPr lang="en-US" altLang="en-US"/>
              <a:pPr>
                <a:defRPr/>
              </a:pPr>
              <a:t>‹#›</a:t>
            </a:fld>
            <a:endParaRPr lang="en-US" altLang="en-US"/>
          </a:p>
        </p:txBody>
      </p:sp>
    </p:spTree>
    <p:extLst>
      <p:ext uri="{BB962C8B-B14F-4D97-AF65-F5344CB8AC3E}">
        <p14:creationId xmlns:p14="http://schemas.microsoft.com/office/powerpoint/2010/main" val="158270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BEAC-654D-4078-92D7-A40B481BB3D6}"/>
              </a:ext>
            </a:extLst>
          </p:cNvPr>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5E29F940-3055-4E76-8F5E-929BD028CD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a:extLst>
              <a:ext uri="{FF2B5EF4-FFF2-40B4-BE49-F238E27FC236}">
                <a16:creationId xmlns:a16="http://schemas.microsoft.com/office/drawing/2014/main" id="{DA1A90B0-DD8C-4F51-AAE1-1E2D2E2C32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a:extLst>
              <a:ext uri="{FF2B5EF4-FFF2-40B4-BE49-F238E27FC236}">
                <a16:creationId xmlns:a16="http://schemas.microsoft.com/office/drawing/2014/main" id="{7BC723AD-6234-4ACD-A8F3-980E4276C8C3}"/>
              </a:ext>
            </a:extLst>
          </p:cNvPr>
          <p:cNvSpPr>
            <a:spLocks noGrp="1" noChangeArrowheads="1"/>
          </p:cNvSpPr>
          <p:nvPr>
            <p:ph type="sldNum" sz="quarter" idx="12"/>
          </p:nvPr>
        </p:nvSpPr>
        <p:spPr>
          <a:ln/>
        </p:spPr>
        <p:txBody>
          <a:bodyPr/>
          <a:lstStyle>
            <a:lvl1pPr>
              <a:defRPr/>
            </a:lvl1pPr>
          </a:lstStyle>
          <a:p>
            <a:pPr>
              <a:defRPr/>
            </a:pPr>
            <a:fld id="{53CEE22F-B6CE-42DA-A2C1-6E5664828EE5}" type="slidenum">
              <a:rPr lang="en-US" altLang="en-US"/>
              <a:pPr>
                <a:defRPr/>
              </a:pPr>
              <a:t>‹#›</a:t>
            </a:fld>
            <a:endParaRPr lang="en-US" altLang="en-US"/>
          </a:p>
        </p:txBody>
      </p:sp>
    </p:spTree>
    <p:extLst>
      <p:ext uri="{BB962C8B-B14F-4D97-AF65-F5344CB8AC3E}">
        <p14:creationId xmlns:p14="http://schemas.microsoft.com/office/powerpoint/2010/main" val="105779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01A217B6-410F-447F-8F86-7E7C3DB29C8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a:extLst>
              <a:ext uri="{FF2B5EF4-FFF2-40B4-BE49-F238E27FC236}">
                <a16:creationId xmlns:a16="http://schemas.microsoft.com/office/drawing/2014/main" id="{EB3BC655-D93D-4F6D-8773-CD31B8E24B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a:extLst>
              <a:ext uri="{FF2B5EF4-FFF2-40B4-BE49-F238E27FC236}">
                <a16:creationId xmlns:a16="http://schemas.microsoft.com/office/drawing/2014/main" id="{ECA3AA3E-4F55-4FFD-9D51-B16E7A2C3571}"/>
              </a:ext>
            </a:extLst>
          </p:cNvPr>
          <p:cNvSpPr>
            <a:spLocks noGrp="1" noChangeArrowheads="1"/>
          </p:cNvSpPr>
          <p:nvPr>
            <p:ph type="sldNum" sz="quarter" idx="12"/>
          </p:nvPr>
        </p:nvSpPr>
        <p:spPr>
          <a:ln/>
        </p:spPr>
        <p:txBody>
          <a:bodyPr/>
          <a:lstStyle>
            <a:lvl1pPr>
              <a:defRPr/>
            </a:lvl1pPr>
          </a:lstStyle>
          <a:p>
            <a:pPr>
              <a:defRPr/>
            </a:pPr>
            <a:fld id="{203FB8CF-5070-40CD-993F-6D0F767E8D1C}" type="slidenum">
              <a:rPr lang="en-US" altLang="en-US"/>
              <a:pPr>
                <a:defRPr/>
              </a:pPr>
              <a:t>‹#›</a:t>
            </a:fld>
            <a:endParaRPr lang="en-US" altLang="en-US"/>
          </a:p>
        </p:txBody>
      </p:sp>
    </p:spTree>
    <p:extLst>
      <p:ext uri="{BB962C8B-B14F-4D97-AF65-F5344CB8AC3E}">
        <p14:creationId xmlns:p14="http://schemas.microsoft.com/office/powerpoint/2010/main" val="316205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49F1-47AC-4AC6-A090-C78291B3470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195C34-EAF0-4F6C-AB00-927F1C8D18D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34BF43-D811-4A54-B8E9-8F7D1F08E16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9">
            <a:extLst>
              <a:ext uri="{FF2B5EF4-FFF2-40B4-BE49-F238E27FC236}">
                <a16:creationId xmlns:a16="http://schemas.microsoft.com/office/drawing/2014/main" id="{17D194E0-1B1D-4ECE-8FCF-EBA153EE0E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37778D50-817B-421B-A8E5-DC624173B54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8814925D-A57B-4766-A4AC-B9883D27DD0C}"/>
              </a:ext>
            </a:extLst>
          </p:cNvPr>
          <p:cNvSpPr>
            <a:spLocks noGrp="1" noChangeArrowheads="1"/>
          </p:cNvSpPr>
          <p:nvPr>
            <p:ph type="sldNum" sz="quarter" idx="12"/>
          </p:nvPr>
        </p:nvSpPr>
        <p:spPr>
          <a:ln/>
        </p:spPr>
        <p:txBody>
          <a:bodyPr/>
          <a:lstStyle>
            <a:lvl1pPr>
              <a:defRPr/>
            </a:lvl1pPr>
          </a:lstStyle>
          <a:p>
            <a:pPr>
              <a:defRPr/>
            </a:pPr>
            <a:fld id="{38C39D53-B84E-47DA-BFFA-9968CF73B794}" type="slidenum">
              <a:rPr lang="en-US" altLang="en-US"/>
              <a:pPr>
                <a:defRPr/>
              </a:pPr>
              <a:t>‹#›</a:t>
            </a:fld>
            <a:endParaRPr lang="en-US" altLang="en-US"/>
          </a:p>
        </p:txBody>
      </p:sp>
    </p:spTree>
    <p:extLst>
      <p:ext uri="{BB962C8B-B14F-4D97-AF65-F5344CB8AC3E}">
        <p14:creationId xmlns:p14="http://schemas.microsoft.com/office/powerpoint/2010/main" val="139862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B562-3DCC-482E-B4A7-7FDEEC45A7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83031C-0D24-48DA-93E7-73F5F2C059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7E61A17A-1840-44A9-B6B7-B094858FA5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9">
            <a:extLst>
              <a:ext uri="{FF2B5EF4-FFF2-40B4-BE49-F238E27FC236}">
                <a16:creationId xmlns:a16="http://schemas.microsoft.com/office/drawing/2014/main" id="{12AAD5BE-F781-4046-A97C-3FBD65E4590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DB40D8C8-2C56-4C31-8AB6-0254CFEA1D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24C22C26-8AF6-42B9-B5E1-2961AEDBA154}"/>
              </a:ext>
            </a:extLst>
          </p:cNvPr>
          <p:cNvSpPr>
            <a:spLocks noGrp="1" noChangeArrowheads="1"/>
          </p:cNvSpPr>
          <p:nvPr>
            <p:ph type="sldNum" sz="quarter" idx="12"/>
          </p:nvPr>
        </p:nvSpPr>
        <p:spPr>
          <a:ln/>
        </p:spPr>
        <p:txBody>
          <a:bodyPr/>
          <a:lstStyle>
            <a:lvl1pPr>
              <a:defRPr/>
            </a:lvl1pPr>
          </a:lstStyle>
          <a:p>
            <a:pPr>
              <a:defRPr/>
            </a:pPr>
            <a:fld id="{44DB01DE-C9B0-43A5-BEDF-25B2F853FBB0}" type="slidenum">
              <a:rPr lang="en-US" altLang="en-US"/>
              <a:pPr>
                <a:defRPr/>
              </a:pPr>
              <a:t>‹#›</a:t>
            </a:fld>
            <a:endParaRPr lang="en-US" altLang="en-US"/>
          </a:p>
        </p:txBody>
      </p:sp>
    </p:spTree>
    <p:extLst>
      <p:ext uri="{BB962C8B-B14F-4D97-AF65-F5344CB8AC3E}">
        <p14:creationId xmlns:p14="http://schemas.microsoft.com/office/powerpoint/2010/main" val="253262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B281B02-3E74-4E3F-BAAC-28C70909567C}"/>
              </a:ext>
            </a:extLst>
          </p:cNvPr>
          <p:cNvGrpSpPr>
            <a:grpSpLocks/>
          </p:cNvGrpSpPr>
          <p:nvPr/>
        </p:nvGrpSpPr>
        <p:grpSpPr bwMode="auto">
          <a:xfrm>
            <a:off x="0" y="0"/>
            <a:ext cx="8686800" cy="4876800"/>
            <a:chOff x="0" y="0"/>
            <a:chExt cx="5472" cy="3072"/>
          </a:xfrm>
        </p:grpSpPr>
        <p:sp>
          <p:nvSpPr>
            <p:cNvPr id="1033" name="Rectangle 3">
              <a:extLst>
                <a:ext uri="{FF2B5EF4-FFF2-40B4-BE49-F238E27FC236}">
                  <a16:creationId xmlns:a16="http://schemas.microsoft.com/office/drawing/2014/main" id="{B63DAEF0-92E7-4520-B3E4-476AAA133E36}"/>
                </a:ext>
              </a:extLst>
            </p:cNvPr>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1034" name="Group 4">
              <a:extLst>
                <a:ext uri="{FF2B5EF4-FFF2-40B4-BE49-F238E27FC236}">
                  <a16:creationId xmlns:a16="http://schemas.microsoft.com/office/drawing/2014/main" id="{FF96F5F9-7C3B-45E7-868A-2EC49F1E5F7B}"/>
                </a:ext>
              </a:extLst>
            </p:cNvPr>
            <p:cNvGrpSpPr>
              <a:grpSpLocks/>
            </p:cNvGrpSpPr>
            <p:nvPr/>
          </p:nvGrpSpPr>
          <p:grpSpPr bwMode="auto">
            <a:xfrm>
              <a:off x="240" y="893"/>
              <a:ext cx="5232" cy="115"/>
              <a:chOff x="240" y="893"/>
              <a:chExt cx="5232" cy="115"/>
            </a:xfrm>
          </p:grpSpPr>
          <p:sp>
            <p:nvSpPr>
              <p:cNvPr id="1035" name="Rectangle 5">
                <a:extLst>
                  <a:ext uri="{FF2B5EF4-FFF2-40B4-BE49-F238E27FC236}">
                    <a16:creationId xmlns:a16="http://schemas.microsoft.com/office/drawing/2014/main" id="{B4152D29-BCAC-4C9A-80EB-B876B13DB3C0}"/>
                  </a:ext>
                </a:extLst>
              </p:cNvPr>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6" name="Line 6">
                <a:extLst>
                  <a:ext uri="{FF2B5EF4-FFF2-40B4-BE49-F238E27FC236}">
                    <a16:creationId xmlns:a16="http://schemas.microsoft.com/office/drawing/2014/main" id="{E2ABD7B3-1701-4E7F-956C-461D926B4161}"/>
                  </a:ext>
                </a:extLst>
              </p:cNvPr>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a:extLst>
              <a:ext uri="{FF2B5EF4-FFF2-40B4-BE49-F238E27FC236}">
                <a16:creationId xmlns:a16="http://schemas.microsoft.com/office/drawing/2014/main" id="{B9CDF842-F7A0-41D1-927D-EEB88C3D8C8F}"/>
              </a:ext>
            </a:extLst>
          </p:cNvPr>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973CCBAB-C0D5-47C9-B59F-CF709749F481}"/>
              </a:ext>
            </a:extLst>
          </p:cNvPr>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93" name="Rectangle 9">
            <a:extLst>
              <a:ext uri="{FF2B5EF4-FFF2-40B4-BE49-F238E27FC236}">
                <a16:creationId xmlns:a16="http://schemas.microsoft.com/office/drawing/2014/main" id="{F346DB85-8657-4BE6-B0EB-180F22074BBC}"/>
              </a:ext>
            </a:extLst>
          </p:cNvPr>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en-US"/>
          </a:p>
        </p:txBody>
      </p:sp>
      <p:sp>
        <p:nvSpPr>
          <p:cNvPr id="16394" name="Rectangle 10">
            <a:extLst>
              <a:ext uri="{FF2B5EF4-FFF2-40B4-BE49-F238E27FC236}">
                <a16:creationId xmlns:a16="http://schemas.microsoft.com/office/drawing/2014/main" id="{69EC4DDA-8BB0-4B3E-AEF4-F34A92DF723A}"/>
              </a:ext>
            </a:extLst>
          </p:cNvPr>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en-US"/>
          </a:p>
        </p:txBody>
      </p:sp>
      <p:sp>
        <p:nvSpPr>
          <p:cNvPr id="16395" name="Rectangle 11">
            <a:extLst>
              <a:ext uri="{FF2B5EF4-FFF2-40B4-BE49-F238E27FC236}">
                <a16:creationId xmlns:a16="http://schemas.microsoft.com/office/drawing/2014/main" id="{210C1E23-1779-4F8A-AE35-AF17B966C628}"/>
              </a:ext>
            </a:extLst>
          </p:cNvPr>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83E9ECD3-647A-4FE1-A8E8-807C05022A42}" type="slidenum">
              <a:rPr lang="en-US" altLang="en-US"/>
              <a:pPr>
                <a:defRPr/>
              </a:pPr>
              <a:t>‹#›</a:t>
            </a:fld>
            <a:endParaRPr lang="en-US" altLang="en-US"/>
          </a:p>
        </p:txBody>
      </p:sp>
      <p:sp>
        <p:nvSpPr>
          <p:cNvPr id="1032" name="Line 12">
            <a:extLst>
              <a:ext uri="{FF2B5EF4-FFF2-40B4-BE49-F238E27FC236}">
                <a16:creationId xmlns:a16="http://schemas.microsoft.com/office/drawing/2014/main" id="{283E6CB5-8D60-4B8B-8495-B351446DCF97}"/>
              </a:ext>
            </a:extLst>
          </p:cNvPr>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68"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anose="02020603050405020304" pitchFamily="18" charset="0"/>
        </a:defRPr>
      </a:lvl2pPr>
      <a:lvl3pPr algn="l" rtl="0" eaLnBrk="0" fontAlgn="base" hangingPunct="0">
        <a:spcBef>
          <a:spcPct val="0"/>
        </a:spcBef>
        <a:spcAft>
          <a:spcPct val="0"/>
        </a:spcAft>
        <a:defRPr sz="4200">
          <a:solidFill>
            <a:schemeClr val="tx2"/>
          </a:solidFill>
          <a:latin typeface="Times New Roman" panose="02020603050405020304" pitchFamily="18" charset="0"/>
        </a:defRPr>
      </a:lvl3pPr>
      <a:lvl4pPr algn="l" rtl="0" eaLnBrk="0" fontAlgn="base" hangingPunct="0">
        <a:spcBef>
          <a:spcPct val="0"/>
        </a:spcBef>
        <a:spcAft>
          <a:spcPct val="0"/>
        </a:spcAft>
        <a:defRPr sz="4200">
          <a:solidFill>
            <a:schemeClr val="tx2"/>
          </a:solidFill>
          <a:latin typeface="Times New Roman" panose="02020603050405020304" pitchFamily="18" charset="0"/>
        </a:defRPr>
      </a:lvl4pPr>
      <a:lvl5pPr algn="l" rtl="0" eaLnBrk="0" fontAlgn="base" hangingPunct="0">
        <a:spcBef>
          <a:spcPct val="0"/>
        </a:spcBef>
        <a:spcAft>
          <a:spcPct val="0"/>
        </a:spcAft>
        <a:defRPr sz="4200">
          <a:solidFill>
            <a:schemeClr val="tx2"/>
          </a:solidFill>
          <a:latin typeface="Times New Roman" panose="02020603050405020304" pitchFamily="18" charset="0"/>
        </a:defRPr>
      </a:lvl5pPr>
      <a:lvl6pPr marL="457200" algn="l" rtl="0" fontAlgn="base">
        <a:spcBef>
          <a:spcPct val="0"/>
        </a:spcBef>
        <a:spcAft>
          <a:spcPct val="0"/>
        </a:spcAft>
        <a:defRPr sz="4200">
          <a:solidFill>
            <a:schemeClr val="tx2"/>
          </a:solidFill>
          <a:latin typeface="Times New Roman" panose="02020603050405020304" pitchFamily="18" charset="0"/>
        </a:defRPr>
      </a:lvl6pPr>
      <a:lvl7pPr marL="914400" algn="l" rtl="0" fontAlgn="base">
        <a:spcBef>
          <a:spcPct val="0"/>
        </a:spcBef>
        <a:spcAft>
          <a:spcPct val="0"/>
        </a:spcAft>
        <a:defRPr sz="4200">
          <a:solidFill>
            <a:schemeClr val="tx2"/>
          </a:solidFill>
          <a:latin typeface="Times New Roman" panose="02020603050405020304" pitchFamily="18" charset="0"/>
        </a:defRPr>
      </a:lvl7pPr>
      <a:lvl8pPr marL="1371600" algn="l" rtl="0" fontAlgn="base">
        <a:spcBef>
          <a:spcPct val="0"/>
        </a:spcBef>
        <a:spcAft>
          <a:spcPct val="0"/>
        </a:spcAft>
        <a:defRPr sz="4200">
          <a:solidFill>
            <a:schemeClr val="tx2"/>
          </a:solidFill>
          <a:latin typeface="Times New Roman" panose="02020603050405020304" pitchFamily="18" charset="0"/>
        </a:defRPr>
      </a:lvl8pPr>
      <a:lvl9pPr marL="1828800" algn="l" rtl="0" fontAlgn="base">
        <a:spcBef>
          <a:spcPct val="0"/>
        </a:spcBef>
        <a:spcAft>
          <a:spcPct val="0"/>
        </a:spcAft>
        <a:defRPr sz="42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94FB7754-8AE2-4EAE-AD3E-58AD79FE598F}"/>
              </a:ext>
            </a:extLst>
          </p:cNvPr>
          <p:cNvGrpSpPr>
            <a:grpSpLocks/>
          </p:cNvGrpSpPr>
          <p:nvPr/>
        </p:nvGrpSpPr>
        <p:grpSpPr bwMode="auto">
          <a:xfrm>
            <a:off x="4716463" y="5345113"/>
            <a:ext cx="4427537" cy="1512887"/>
            <a:chOff x="2971" y="3367"/>
            <a:chExt cx="2789" cy="953"/>
          </a:xfrm>
        </p:grpSpPr>
        <p:sp>
          <p:nvSpPr>
            <p:cNvPr id="2056" name="Freeform 3">
              <a:extLst>
                <a:ext uri="{FF2B5EF4-FFF2-40B4-BE49-F238E27FC236}">
                  <a16:creationId xmlns:a16="http://schemas.microsoft.com/office/drawing/2014/main" id="{30492484-200B-44FB-BFB5-BD5A791FFBC4}"/>
                </a:ext>
              </a:extLst>
            </p:cNvPr>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5604" name="Freeform 4">
              <a:extLst>
                <a:ext uri="{FF2B5EF4-FFF2-40B4-BE49-F238E27FC236}">
                  <a16:creationId xmlns:a16="http://schemas.microsoft.com/office/drawing/2014/main" id="{2B0A58FF-1C7F-4D3C-AA38-AFA36DDD96BC}"/>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5" name="Freeform 5">
              <a:extLst>
                <a:ext uri="{FF2B5EF4-FFF2-40B4-BE49-F238E27FC236}">
                  <a16:creationId xmlns:a16="http://schemas.microsoft.com/office/drawing/2014/main" id="{AE57C2A4-04F5-49D2-B105-AB48E109260B}"/>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6" name="Freeform 6">
              <a:extLst>
                <a:ext uri="{FF2B5EF4-FFF2-40B4-BE49-F238E27FC236}">
                  <a16:creationId xmlns:a16="http://schemas.microsoft.com/office/drawing/2014/main" id="{2BE4A623-4B56-454C-B50B-C389BEC03C1D}"/>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7" name="Freeform 7">
              <a:extLst>
                <a:ext uri="{FF2B5EF4-FFF2-40B4-BE49-F238E27FC236}">
                  <a16:creationId xmlns:a16="http://schemas.microsoft.com/office/drawing/2014/main" id="{4FDE8823-CD40-4D0D-AAD6-9BA120BC6DDE}"/>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8" name="Freeform 8">
              <a:extLst>
                <a:ext uri="{FF2B5EF4-FFF2-40B4-BE49-F238E27FC236}">
                  <a16:creationId xmlns:a16="http://schemas.microsoft.com/office/drawing/2014/main" id="{6F3FB697-6AC7-493A-8A5C-95E1EEB5C008}"/>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9" name="Freeform 9">
              <a:extLst>
                <a:ext uri="{FF2B5EF4-FFF2-40B4-BE49-F238E27FC236}">
                  <a16:creationId xmlns:a16="http://schemas.microsoft.com/office/drawing/2014/main" id="{315BEBBF-57B1-4457-8E5B-02EA464808EE}"/>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0" name="Freeform 10">
              <a:extLst>
                <a:ext uri="{FF2B5EF4-FFF2-40B4-BE49-F238E27FC236}">
                  <a16:creationId xmlns:a16="http://schemas.microsoft.com/office/drawing/2014/main" id="{F0A425CD-BF49-4B6A-A069-96BD2901AFC8}"/>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1" name="Freeform 11">
              <a:extLst>
                <a:ext uri="{FF2B5EF4-FFF2-40B4-BE49-F238E27FC236}">
                  <a16:creationId xmlns:a16="http://schemas.microsoft.com/office/drawing/2014/main" id="{8F25F03B-D86A-48C2-89A3-EAFAAD5A32D6}"/>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2" name="Freeform 12">
              <a:extLst>
                <a:ext uri="{FF2B5EF4-FFF2-40B4-BE49-F238E27FC236}">
                  <a16:creationId xmlns:a16="http://schemas.microsoft.com/office/drawing/2014/main" id="{BC677559-BBA2-421B-A3CE-E140A990FE29}"/>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3" name="Freeform 13">
              <a:extLst>
                <a:ext uri="{FF2B5EF4-FFF2-40B4-BE49-F238E27FC236}">
                  <a16:creationId xmlns:a16="http://schemas.microsoft.com/office/drawing/2014/main" id="{7954AB0A-791E-46C1-940A-04909459A681}"/>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4" name="Freeform 14">
              <a:extLst>
                <a:ext uri="{FF2B5EF4-FFF2-40B4-BE49-F238E27FC236}">
                  <a16:creationId xmlns:a16="http://schemas.microsoft.com/office/drawing/2014/main" id="{D48B086E-8670-4C24-9F77-CC8F3975C107}"/>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5" name="Freeform 15">
              <a:extLst>
                <a:ext uri="{FF2B5EF4-FFF2-40B4-BE49-F238E27FC236}">
                  <a16:creationId xmlns:a16="http://schemas.microsoft.com/office/drawing/2014/main" id="{D258AAF0-7489-45F5-8A0D-2110DF45E416}"/>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6" name="Freeform 16">
              <a:extLst>
                <a:ext uri="{FF2B5EF4-FFF2-40B4-BE49-F238E27FC236}">
                  <a16:creationId xmlns:a16="http://schemas.microsoft.com/office/drawing/2014/main" id="{5AD061F5-50AE-4EC6-BA70-C0C3C8F463B4}"/>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7" name="Freeform 17">
              <a:extLst>
                <a:ext uri="{FF2B5EF4-FFF2-40B4-BE49-F238E27FC236}">
                  <a16:creationId xmlns:a16="http://schemas.microsoft.com/office/drawing/2014/main" id="{E7592DBA-F8CA-495D-89E3-4C8ACE4D8C00}"/>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5618" name="Rectangle 18">
            <a:extLst>
              <a:ext uri="{FF2B5EF4-FFF2-40B4-BE49-F238E27FC236}">
                <a16:creationId xmlns:a16="http://schemas.microsoft.com/office/drawing/2014/main" id="{5C2FF8E7-8F90-4787-AB45-1C5551167086}"/>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5619" name="Rectangle 19">
            <a:extLst>
              <a:ext uri="{FF2B5EF4-FFF2-40B4-BE49-F238E27FC236}">
                <a16:creationId xmlns:a16="http://schemas.microsoft.com/office/drawing/2014/main" id="{A1BE4D61-4C7A-47EE-A15F-EE003CEE7195}"/>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0" name="Rectangle 20">
            <a:extLst>
              <a:ext uri="{FF2B5EF4-FFF2-40B4-BE49-F238E27FC236}">
                <a16:creationId xmlns:a16="http://schemas.microsoft.com/office/drawing/2014/main" id="{E61B1691-A0F6-46DF-BF8C-2C759A09EB3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1" name="Rectangle 21">
            <a:extLst>
              <a:ext uri="{FF2B5EF4-FFF2-40B4-BE49-F238E27FC236}">
                <a16:creationId xmlns:a16="http://schemas.microsoft.com/office/drawing/2014/main" id="{71F22009-25A8-4240-8653-2B73599086CD}"/>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478D38C1-D4C3-455F-83C4-43B1D55437E8}" type="slidenum">
              <a:rPr lang="en-US" altLang="en-US"/>
              <a:pPr>
                <a:defRPr/>
              </a:pPr>
              <a:t>‹#›</a:t>
            </a:fld>
            <a:endParaRPr lang="en-US" altLang="en-US"/>
          </a:p>
        </p:txBody>
      </p:sp>
      <p:sp>
        <p:nvSpPr>
          <p:cNvPr id="25622" name="Rectangle 22">
            <a:extLst>
              <a:ext uri="{FF2B5EF4-FFF2-40B4-BE49-F238E27FC236}">
                <a16:creationId xmlns:a16="http://schemas.microsoft.com/office/drawing/2014/main" id="{0AD529B8-5136-4AE4-9301-C3E639830539}"/>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69"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A45E8472-EBAF-429A-98EA-C9170A035074}"/>
              </a:ext>
            </a:extLst>
          </p:cNvPr>
          <p:cNvGrpSpPr>
            <a:grpSpLocks/>
          </p:cNvGrpSpPr>
          <p:nvPr/>
        </p:nvGrpSpPr>
        <p:grpSpPr bwMode="auto">
          <a:xfrm>
            <a:off x="0" y="0"/>
            <a:ext cx="9144000" cy="6858000"/>
            <a:chOff x="0" y="0"/>
            <a:chExt cx="5760" cy="4320"/>
          </a:xfrm>
        </p:grpSpPr>
        <p:sp>
          <p:nvSpPr>
            <p:cNvPr id="3097" name="Freeform 3">
              <a:extLst>
                <a:ext uri="{FF2B5EF4-FFF2-40B4-BE49-F238E27FC236}">
                  <a16:creationId xmlns:a16="http://schemas.microsoft.com/office/drawing/2014/main" id="{3505C049-05D7-49DA-A49D-DAB1D10A2AF3}"/>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6" name="Freeform 4">
              <a:extLst>
                <a:ext uri="{FF2B5EF4-FFF2-40B4-BE49-F238E27FC236}">
                  <a16:creationId xmlns:a16="http://schemas.microsoft.com/office/drawing/2014/main" id="{86D3FB87-9190-4900-9CB1-3238E157D690}"/>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3075" name="Freeform 5">
            <a:extLst>
              <a:ext uri="{FF2B5EF4-FFF2-40B4-BE49-F238E27FC236}">
                <a16:creationId xmlns:a16="http://schemas.microsoft.com/office/drawing/2014/main" id="{DCAE2166-1D37-4482-A9BB-E7C578C9519D}"/>
              </a:ext>
            </a:extLst>
          </p:cNvPr>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76" name="Group 6">
            <a:extLst>
              <a:ext uri="{FF2B5EF4-FFF2-40B4-BE49-F238E27FC236}">
                <a16:creationId xmlns:a16="http://schemas.microsoft.com/office/drawing/2014/main" id="{010723D3-1311-4332-A32C-289FB2AC76CA}"/>
              </a:ext>
            </a:extLst>
          </p:cNvPr>
          <p:cNvGrpSpPr>
            <a:grpSpLocks/>
          </p:cNvGrpSpPr>
          <p:nvPr/>
        </p:nvGrpSpPr>
        <p:grpSpPr bwMode="auto">
          <a:xfrm>
            <a:off x="0" y="6019800"/>
            <a:ext cx="7848600" cy="857250"/>
            <a:chOff x="0" y="3792"/>
            <a:chExt cx="4944" cy="540"/>
          </a:xfrm>
        </p:grpSpPr>
        <p:sp>
          <p:nvSpPr>
            <p:cNvPr id="28679" name="Freeform 7">
              <a:extLst>
                <a:ext uri="{FF2B5EF4-FFF2-40B4-BE49-F238E27FC236}">
                  <a16:creationId xmlns:a16="http://schemas.microsoft.com/office/drawing/2014/main" id="{F2699D3F-7B75-4C7A-BDCD-2BAB404764BA}"/>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3090" name="Group 8">
              <a:extLst>
                <a:ext uri="{FF2B5EF4-FFF2-40B4-BE49-F238E27FC236}">
                  <a16:creationId xmlns:a16="http://schemas.microsoft.com/office/drawing/2014/main" id="{D7E050B0-3048-435F-97B8-0ABD41A5A5E2}"/>
                </a:ext>
              </a:extLst>
            </p:cNvPr>
            <p:cNvGrpSpPr>
              <a:grpSpLocks/>
            </p:cNvGrpSpPr>
            <p:nvPr userDrawn="1"/>
          </p:nvGrpSpPr>
          <p:grpSpPr bwMode="auto">
            <a:xfrm>
              <a:off x="2486" y="3792"/>
              <a:ext cx="2458" cy="540"/>
              <a:chOff x="2486" y="3792"/>
              <a:chExt cx="2458" cy="540"/>
            </a:xfrm>
          </p:grpSpPr>
          <p:sp>
            <p:nvSpPr>
              <p:cNvPr id="3092" name="Freeform 9">
                <a:extLst>
                  <a:ext uri="{FF2B5EF4-FFF2-40B4-BE49-F238E27FC236}">
                    <a16:creationId xmlns:a16="http://schemas.microsoft.com/office/drawing/2014/main" id="{897B24F0-0251-4D7F-BDD7-B10CE2260F0E}"/>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10">
                <a:extLst>
                  <a:ext uri="{FF2B5EF4-FFF2-40B4-BE49-F238E27FC236}">
                    <a16:creationId xmlns:a16="http://schemas.microsoft.com/office/drawing/2014/main" id="{6A89B9F4-E50B-4D9E-88CE-731827FE52E0}"/>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11">
                <a:extLst>
                  <a:ext uri="{FF2B5EF4-FFF2-40B4-BE49-F238E27FC236}">
                    <a16:creationId xmlns:a16="http://schemas.microsoft.com/office/drawing/2014/main" id="{6A59844E-6381-4C3D-A74D-B7763C9B136D}"/>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12">
                <a:extLst>
                  <a:ext uri="{FF2B5EF4-FFF2-40B4-BE49-F238E27FC236}">
                    <a16:creationId xmlns:a16="http://schemas.microsoft.com/office/drawing/2014/main" id="{323B38BB-553E-47EC-AA92-E84A7FDE13B0}"/>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13">
                <a:extLst>
                  <a:ext uri="{FF2B5EF4-FFF2-40B4-BE49-F238E27FC236}">
                    <a16:creationId xmlns:a16="http://schemas.microsoft.com/office/drawing/2014/main" id="{536F3701-D1F5-4DEE-87E9-58421BBD78E0}"/>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86" name="Freeform 14">
              <a:extLst>
                <a:ext uri="{FF2B5EF4-FFF2-40B4-BE49-F238E27FC236}">
                  <a16:creationId xmlns:a16="http://schemas.microsoft.com/office/drawing/2014/main" id="{F652DA1F-A1D6-4B96-A4F3-EC4A191DDD64}"/>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3077" name="Group 15">
            <a:extLst>
              <a:ext uri="{FF2B5EF4-FFF2-40B4-BE49-F238E27FC236}">
                <a16:creationId xmlns:a16="http://schemas.microsoft.com/office/drawing/2014/main" id="{19EDBFD3-C5E3-4143-BC74-BDA97A1BE66C}"/>
              </a:ext>
            </a:extLst>
          </p:cNvPr>
          <p:cNvGrpSpPr>
            <a:grpSpLocks/>
          </p:cNvGrpSpPr>
          <p:nvPr/>
        </p:nvGrpSpPr>
        <p:grpSpPr bwMode="auto">
          <a:xfrm>
            <a:off x="627063" y="6021388"/>
            <a:ext cx="5684837" cy="849312"/>
            <a:chOff x="395" y="3793"/>
            <a:chExt cx="3581" cy="535"/>
          </a:xfrm>
        </p:grpSpPr>
        <p:sp>
          <p:nvSpPr>
            <p:cNvPr id="3083" name="Freeform 16">
              <a:extLst>
                <a:ext uri="{FF2B5EF4-FFF2-40B4-BE49-F238E27FC236}">
                  <a16:creationId xmlns:a16="http://schemas.microsoft.com/office/drawing/2014/main" id="{C9860579-11B6-4737-9C3F-FF9ECAB4FB62}"/>
                </a:ext>
              </a:extLst>
            </p:cNvPr>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4" name="Freeform 17">
              <a:extLst>
                <a:ext uri="{FF2B5EF4-FFF2-40B4-BE49-F238E27FC236}">
                  <a16:creationId xmlns:a16="http://schemas.microsoft.com/office/drawing/2014/main" id="{112075D2-527B-4950-8F58-C9442DE21C56}"/>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5" name="Freeform 18">
              <a:extLst>
                <a:ext uri="{FF2B5EF4-FFF2-40B4-BE49-F238E27FC236}">
                  <a16:creationId xmlns:a16="http://schemas.microsoft.com/office/drawing/2014/main" id="{269F3944-AEEB-4B5A-9CF7-5A2C4BF0D479}"/>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19">
              <a:extLst>
                <a:ext uri="{FF2B5EF4-FFF2-40B4-BE49-F238E27FC236}">
                  <a16:creationId xmlns:a16="http://schemas.microsoft.com/office/drawing/2014/main" id="{CA7F24C6-9FF8-4F8E-A3E6-56E2D3DDA427}"/>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20">
              <a:extLst>
                <a:ext uri="{FF2B5EF4-FFF2-40B4-BE49-F238E27FC236}">
                  <a16:creationId xmlns:a16="http://schemas.microsoft.com/office/drawing/2014/main" id="{03787BCE-AB24-493B-8C2C-12692160C950}"/>
                </a:ext>
              </a:extLst>
            </p:cNvPr>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21">
              <a:extLst>
                <a:ext uri="{FF2B5EF4-FFF2-40B4-BE49-F238E27FC236}">
                  <a16:creationId xmlns:a16="http://schemas.microsoft.com/office/drawing/2014/main" id="{58AA7C2F-70EC-4737-8645-F1BD1FC1B55D}"/>
                </a:ext>
              </a:extLst>
            </p:cNvPr>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94" name="Rectangle 22">
            <a:extLst>
              <a:ext uri="{FF2B5EF4-FFF2-40B4-BE49-F238E27FC236}">
                <a16:creationId xmlns:a16="http://schemas.microsoft.com/office/drawing/2014/main" id="{CB8B1C34-8606-444D-9C4A-A206790F59E8}"/>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9" name="Rectangle 23">
            <a:extLst>
              <a:ext uri="{FF2B5EF4-FFF2-40B4-BE49-F238E27FC236}">
                <a16:creationId xmlns:a16="http://schemas.microsoft.com/office/drawing/2014/main" id="{FAA6A967-57F5-4E48-8E2A-C5EB1BE0D1FD}"/>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96" name="Rectangle 24">
            <a:extLst>
              <a:ext uri="{FF2B5EF4-FFF2-40B4-BE49-F238E27FC236}">
                <a16:creationId xmlns:a16="http://schemas.microsoft.com/office/drawing/2014/main" id="{3538590A-B993-4C84-884C-F16A1AD60E03}"/>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ltLang="en-US"/>
          </a:p>
        </p:txBody>
      </p:sp>
      <p:sp>
        <p:nvSpPr>
          <p:cNvPr id="28697" name="Rectangle 25">
            <a:extLst>
              <a:ext uri="{FF2B5EF4-FFF2-40B4-BE49-F238E27FC236}">
                <a16:creationId xmlns:a16="http://schemas.microsoft.com/office/drawing/2014/main" id="{F603715B-C626-4E8E-B887-1AC1F5CAF2B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ltLang="en-US"/>
          </a:p>
        </p:txBody>
      </p:sp>
      <p:sp>
        <p:nvSpPr>
          <p:cNvPr id="28698" name="Rectangle 26">
            <a:extLst>
              <a:ext uri="{FF2B5EF4-FFF2-40B4-BE49-F238E27FC236}">
                <a16:creationId xmlns:a16="http://schemas.microsoft.com/office/drawing/2014/main" id="{9712C696-8D12-47D2-BFF2-E1BCE3378AB4}"/>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D49BBDFD-4AEB-43C6-8223-C46B440D3D92}"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7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6A834-A4EE-4D4E-84A4-D5C1D02FFF86}"/>
              </a:ext>
            </a:extLst>
          </p:cNvPr>
          <p:cNvSpPr>
            <a:spLocks noGrp="1"/>
          </p:cNvSpPr>
          <p:nvPr>
            <p:ph type="title"/>
          </p:nvPr>
        </p:nvSpPr>
        <p:spPr>
          <a:xfrm>
            <a:off x="938213" y="382588"/>
            <a:ext cx="7634287" cy="14922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4099" name="Text Placeholder 2">
            <a:extLst>
              <a:ext uri="{FF2B5EF4-FFF2-40B4-BE49-F238E27FC236}">
                <a16:creationId xmlns:a16="http://schemas.microsoft.com/office/drawing/2014/main" id="{3C7E42A7-B6A3-4A18-B196-5D2DDD2A09CB}"/>
              </a:ext>
            </a:extLst>
          </p:cNvPr>
          <p:cNvSpPr>
            <a:spLocks noGrp="1" noChangeArrowheads="1"/>
          </p:cNvSpPr>
          <p:nvPr>
            <p:ph type="body" idx="1"/>
          </p:nvPr>
        </p:nvSpPr>
        <p:spPr bwMode="auto">
          <a:xfrm>
            <a:off x="938213" y="2286000"/>
            <a:ext cx="7634287"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7A49B9C-2248-43CD-BAF0-A58C3998729B}"/>
              </a:ext>
            </a:extLst>
          </p:cNvPr>
          <p:cNvSpPr>
            <a:spLocks noGrp="1"/>
          </p:cNvSpPr>
          <p:nvPr>
            <p:ph type="dt" sz="half" idx="2"/>
          </p:nvPr>
        </p:nvSpPr>
        <p:spPr>
          <a:xfrm>
            <a:off x="938213" y="6375400"/>
            <a:ext cx="1747837" cy="349250"/>
          </a:xfrm>
          <a:prstGeom prst="rect">
            <a:avLst/>
          </a:prstGeom>
        </p:spPr>
        <p:txBody>
          <a:bodyPr vert="horz" lIns="91440" tIns="45720" rIns="91440" bIns="45720" rtlCol="0" anchor="ctr"/>
          <a:lstStyle>
            <a:lvl1pPr algn="l" eaLnBrk="1" hangingPunct="1">
              <a:defRPr sz="1000">
                <a:solidFill>
                  <a:schemeClr val="tx1">
                    <a:lumMod val="65000"/>
                    <a:lumOff val="3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32C1CFE9-FD2D-4A46-B89B-5BA90E5F3ECF}"/>
              </a:ext>
            </a:extLst>
          </p:cNvPr>
          <p:cNvSpPr>
            <a:spLocks noGrp="1"/>
          </p:cNvSpPr>
          <p:nvPr>
            <p:ph type="ftr" sz="quarter" idx="3"/>
          </p:nvPr>
        </p:nvSpPr>
        <p:spPr>
          <a:xfrm>
            <a:off x="3028950" y="6375400"/>
            <a:ext cx="3086100" cy="346075"/>
          </a:xfrm>
          <a:prstGeom prst="rect">
            <a:avLst/>
          </a:prstGeom>
        </p:spPr>
        <p:txBody>
          <a:bodyPr vert="horz" lIns="91440" tIns="45720" rIns="91440" bIns="45720" rtlCol="0" anchor="ctr"/>
          <a:lstStyle>
            <a:lvl1pPr algn="ctr" eaLnBrk="1" hangingPunct="1">
              <a:defRPr sz="1000">
                <a:solidFill>
                  <a:schemeClr val="tx1">
                    <a:lumMod val="65000"/>
                    <a:lumOff val="3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3C7F1535-2CFC-41EC-9257-93B27B806B3F}"/>
              </a:ext>
            </a:extLst>
          </p:cNvPr>
          <p:cNvSpPr>
            <a:spLocks noGrp="1"/>
          </p:cNvSpPr>
          <p:nvPr>
            <p:ph type="sldNum" sz="quarter" idx="4"/>
          </p:nvPr>
        </p:nvSpPr>
        <p:spPr>
          <a:xfrm>
            <a:off x="6457950" y="6375400"/>
            <a:ext cx="2114550" cy="346075"/>
          </a:xfrm>
          <a:prstGeom prst="rect">
            <a:avLst/>
          </a:prstGeom>
        </p:spPr>
        <p:txBody>
          <a:bodyPr vert="horz" lIns="91440" tIns="45720" rIns="91440" bIns="45720" rtlCol="0" anchor="ctr"/>
          <a:lstStyle>
            <a:lvl1pPr algn="r" eaLnBrk="1" hangingPunct="1">
              <a:defRPr sz="1000" smtClean="0">
                <a:solidFill>
                  <a:schemeClr val="tx1">
                    <a:lumMod val="65000"/>
                    <a:lumOff val="35000"/>
                  </a:schemeClr>
                </a:solidFill>
              </a:defRPr>
            </a:lvl1pPr>
          </a:lstStyle>
          <a:p>
            <a:pPr>
              <a:defRPr/>
            </a:pPr>
            <a:fld id="{A57F6255-B286-401B-B29C-9679FFC83C39}" type="slidenum">
              <a:rPr lang="en-US" altLang="en-US"/>
              <a:pPr>
                <a:defRPr/>
              </a:pPr>
              <a:t>‹#›</a:t>
            </a:fld>
            <a:endParaRPr lang="en-US" altLang="en-US"/>
          </a:p>
        </p:txBody>
      </p:sp>
      <p:sp>
        <p:nvSpPr>
          <p:cNvPr id="12" name="Rectangle 11">
            <a:extLst>
              <a:ext uri="{FF2B5EF4-FFF2-40B4-BE49-F238E27FC236}">
                <a16:creationId xmlns:a16="http://schemas.microsoft.com/office/drawing/2014/main" id="{E4A14C1C-B657-4FB0-860F-4464928AC2D5}"/>
              </a:ext>
            </a:extLst>
          </p:cNvPr>
          <p:cNvSpPr/>
          <p:nvPr/>
        </p:nvSpPr>
        <p:spPr>
          <a:xfrm>
            <a:off x="8931275"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a:extLst>
              <a:ext uri="{FF2B5EF4-FFF2-40B4-BE49-F238E27FC236}">
                <a16:creationId xmlns:a16="http://schemas.microsoft.com/office/drawing/2014/main" id="{38DE2989-D5DA-47A2-BDDD-B12A4AEBF58C}"/>
              </a:ext>
            </a:extLst>
          </p:cNvPr>
          <p:cNvSpPr/>
          <p:nvPr/>
        </p:nvSpPr>
        <p:spPr>
          <a:xfrm>
            <a:off x="8931275"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05" name="Freeform 5">
            <a:extLst>
              <a:ext uri="{FF2B5EF4-FFF2-40B4-BE49-F238E27FC236}">
                <a16:creationId xmlns:a16="http://schemas.microsoft.com/office/drawing/2014/main" id="{7BB72BBE-5B72-4847-9C51-166D0C04A718}"/>
              </a:ext>
            </a:extLst>
          </p:cNvPr>
          <p:cNvSpPr>
            <a:spLocks/>
          </p:cNvSpPr>
          <p:nvPr/>
        </p:nvSpPr>
        <p:spPr bwMode="auto">
          <a:xfrm>
            <a:off x="0" y="0"/>
            <a:ext cx="679450" cy="6858000"/>
          </a:xfrm>
          <a:custGeom>
            <a:avLst/>
            <a:gdLst>
              <a:gd name="T0" fmla="*/ 155 w 211"/>
              <a:gd name="T1" fmla="*/ 1728 h 2160"/>
              <a:gd name="T2" fmla="*/ 211 w 211"/>
              <a:gd name="T3" fmla="*/ 1512 h 2160"/>
              <a:gd name="T4" fmla="*/ 155 w 211"/>
              <a:gd name="T5" fmla="*/ 1296 h 2160"/>
              <a:gd name="T6" fmla="*/ 211 w 211"/>
              <a:gd name="T7" fmla="*/ 1080 h 2160"/>
              <a:gd name="T8" fmla="*/ 155 w 211"/>
              <a:gd name="T9" fmla="*/ 864 h 2160"/>
              <a:gd name="T10" fmla="*/ 211 w 211"/>
              <a:gd name="T11" fmla="*/ 648 h 2160"/>
              <a:gd name="T12" fmla="*/ 155 w 211"/>
              <a:gd name="T13" fmla="*/ 432 h 2160"/>
              <a:gd name="T14" fmla="*/ 211 w 211"/>
              <a:gd name="T15" fmla="*/ 216 h 2160"/>
              <a:gd name="T16" fmla="*/ 155 w 211"/>
              <a:gd name="T17" fmla="*/ 0 h 2160"/>
              <a:gd name="T18" fmla="*/ 0 w 211"/>
              <a:gd name="T19" fmla="*/ 0 h 2160"/>
              <a:gd name="T20" fmla="*/ 0 w 211"/>
              <a:gd name="T21" fmla="*/ 2160 h 2160"/>
              <a:gd name="T22" fmla="*/ 155 w 211"/>
              <a:gd name="T23" fmla="*/ 2160 h 2160"/>
              <a:gd name="T24" fmla="*/ 211 w 211"/>
              <a:gd name="T25" fmla="*/ 1944 h 2160"/>
              <a:gd name="T26" fmla="*/ 155 w 211"/>
              <a:gd name="T27" fmla="*/ 1728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71" r:id="rId1"/>
    <p:sldLayoutId id="2147483761" r:id="rId2"/>
    <p:sldLayoutId id="2147483772" r:id="rId3"/>
    <p:sldLayoutId id="2147483762" r:id="rId4"/>
    <p:sldLayoutId id="2147483763" r:id="rId5"/>
    <p:sldLayoutId id="2147483764" r:id="rId6"/>
    <p:sldLayoutId id="2147483765" r:id="rId7"/>
    <p:sldLayoutId id="2147483773" r:id="rId8"/>
    <p:sldLayoutId id="2147483774" r:id="rId9"/>
    <p:sldLayoutId id="2147483766" r:id="rId10"/>
    <p:sldLayoutId id="2147483767" r:id="rId11"/>
    <p:sldLayoutId id="2147483775" r:id="rId12"/>
  </p:sldLayoutIdLst>
  <p:txStyles>
    <p:titleStyle>
      <a:lvl1pPr algn="l" defTabSz="685800" rtl="0" fontAlgn="base">
        <a:lnSpc>
          <a:spcPct val="90000"/>
        </a:lnSpc>
        <a:spcBef>
          <a:spcPct val="0"/>
        </a:spcBef>
        <a:spcAft>
          <a:spcPct val="0"/>
        </a:spcAft>
        <a:defRPr sz="5100" kern="1200" cap="all" spc="150">
          <a:solidFill>
            <a:schemeClr val="tx2"/>
          </a:solidFill>
          <a:latin typeface="+mj-lt"/>
          <a:ea typeface="+mj-ea"/>
          <a:cs typeface="+mj-cs"/>
        </a:defRPr>
      </a:lvl1pPr>
      <a:lvl2pPr algn="l" defTabSz="685800" rtl="0" fontAlgn="base">
        <a:lnSpc>
          <a:spcPct val="90000"/>
        </a:lnSpc>
        <a:spcBef>
          <a:spcPct val="0"/>
        </a:spcBef>
        <a:spcAft>
          <a:spcPct val="0"/>
        </a:spcAft>
        <a:defRPr sz="5100">
          <a:solidFill>
            <a:schemeClr val="tx2"/>
          </a:solidFill>
          <a:latin typeface="Impact" panose="020B0806030902050204" pitchFamily="34" charset="0"/>
        </a:defRPr>
      </a:lvl2pPr>
      <a:lvl3pPr algn="l" defTabSz="685800" rtl="0" fontAlgn="base">
        <a:lnSpc>
          <a:spcPct val="90000"/>
        </a:lnSpc>
        <a:spcBef>
          <a:spcPct val="0"/>
        </a:spcBef>
        <a:spcAft>
          <a:spcPct val="0"/>
        </a:spcAft>
        <a:defRPr sz="5100">
          <a:solidFill>
            <a:schemeClr val="tx2"/>
          </a:solidFill>
          <a:latin typeface="Impact" panose="020B0806030902050204" pitchFamily="34" charset="0"/>
        </a:defRPr>
      </a:lvl3pPr>
      <a:lvl4pPr algn="l" defTabSz="685800" rtl="0" fontAlgn="base">
        <a:lnSpc>
          <a:spcPct val="90000"/>
        </a:lnSpc>
        <a:spcBef>
          <a:spcPct val="0"/>
        </a:spcBef>
        <a:spcAft>
          <a:spcPct val="0"/>
        </a:spcAft>
        <a:defRPr sz="5100">
          <a:solidFill>
            <a:schemeClr val="tx2"/>
          </a:solidFill>
          <a:latin typeface="Impact" panose="020B0806030902050204" pitchFamily="34" charset="0"/>
        </a:defRPr>
      </a:lvl4pPr>
      <a:lvl5pPr algn="l" defTabSz="685800" rtl="0" fontAlgn="base">
        <a:lnSpc>
          <a:spcPct val="90000"/>
        </a:lnSpc>
        <a:spcBef>
          <a:spcPct val="0"/>
        </a:spcBef>
        <a:spcAft>
          <a:spcPct val="0"/>
        </a:spcAft>
        <a:defRPr sz="5100">
          <a:solidFill>
            <a:schemeClr val="tx2"/>
          </a:solidFill>
          <a:latin typeface="Impact" panose="020B0806030902050204" pitchFamily="34" charset="0"/>
        </a:defRPr>
      </a:lvl5pPr>
      <a:lvl6pPr marL="457200" algn="l" defTabSz="685800" rtl="0" fontAlgn="base">
        <a:lnSpc>
          <a:spcPct val="90000"/>
        </a:lnSpc>
        <a:spcBef>
          <a:spcPct val="0"/>
        </a:spcBef>
        <a:spcAft>
          <a:spcPct val="0"/>
        </a:spcAft>
        <a:defRPr sz="5100">
          <a:solidFill>
            <a:schemeClr val="tx2"/>
          </a:solidFill>
          <a:latin typeface="Impact" panose="020B0806030902050204" pitchFamily="34" charset="0"/>
        </a:defRPr>
      </a:lvl6pPr>
      <a:lvl7pPr marL="914400" algn="l" defTabSz="685800" rtl="0" fontAlgn="base">
        <a:lnSpc>
          <a:spcPct val="90000"/>
        </a:lnSpc>
        <a:spcBef>
          <a:spcPct val="0"/>
        </a:spcBef>
        <a:spcAft>
          <a:spcPct val="0"/>
        </a:spcAft>
        <a:defRPr sz="5100">
          <a:solidFill>
            <a:schemeClr val="tx2"/>
          </a:solidFill>
          <a:latin typeface="Impact" panose="020B0806030902050204" pitchFamily="34" charset="0"/>
        </a:defRPr>
      </a:lvl7pPr>
      <a:lvl8pPr marL="1371600" algn="l" defTabSz="685800" rtl="0" fontAlgn="base">
        <a:lnSpc>
          <a:spcPct val="90000"/>
        </a:lnSpc>
        <a:spcBef>
          <a:spcPct val="0"/>
        </a:spcBef>
        <a:spcAft>
          <a:spcPct val="0"/>
        </a:spcAft>
        <a:defRPr sz="5100">
          <a:solidFill>
            <a:schemeClr val="tx2"/>
          </a:solidFill>
          <a:latin typeface="Impact" panose="020B0806030902050204" pitchFamily="34" charset="0"/>
        </a:defRPr>
      </a:lvl8pPr>
      <a:lvl9pPr marL="1828800" algn="l" defTabSz="685800" rtl="0" fontAlgn="base">
        <a:lnSpc>
          <a:spcPct val="90000"/>
        </a:lnSpc>
        <a:spcBef>
          <a:spcPct val="0"/>
        </a:spcBef>
        <a:spcAft>
          <a:spcPct val="0"/>
        </a:spcAft>
        <a:defRPr sz="5100">
          <a:solidFill>
            <a:schemeClr val="tx2"/>
          </a:solidFill>
          <a:latin typeface="Impact" panose="020B0806030902050204" pitchFamily="34" charset="0"/>
        </a:defRPr>
      </a:lvl9pPr>
    </p:titleStyle>
    <p:bodyStyle>
      <a:lvl1pPr marL="228600" indent="-228600" algn="l" defTabSz="685800" rtl="0" fontAlgn="base">
        <a:lnSpc>
          <a:spcPct val="110000"/>
        </a:lnSpc>
        <a:spcBef>
          <a:spcPts val="700"/>
        </a:spcBef>
        <a:spcAft>
          <a:spcPct val="0"/>
        </a:spcAft>
        <a:buClr>
          <a:schemeClr val="tx2"/>
        </a:buClr>
        <a:buFont typeface="Arial" panose="020B0604020202020204" pitchFamily="34" charset="0"/>
        <a:buChar char="•"/>
        <a:defRPr sz="2000" kern="1200">
          <a:solidFill>
            <a:srgbClr val="595959"/>
          </a:solidFill>
          <a:latin typeface="+mn-lt"/>
          <a:ea typeface="+mn-ea"/>
          <a:cs typeface="+mn-cs"/>
        </a:defRPr>
      </a:lvl1pPr>
      <a:lvl2pPr marL="685800" indent="-228600" algn="l" defTabSz="685800" rtl="0" fontAlgn="base">
        <a:lnSpc>
          <a:spcPct val="110000"/>
        </a:lnSpc>
        <a:spcBef>
          <a:spcPts val="700"/>
        </a:spcBef>
        <a:spcAft>
          <a:spcPct val="0"/>
        </a:spcAft>
        <a:buClr>
          <a:schemeClr val="tx2"/>
        </a:buClr>
        <a:buFont typeface="Gill Sans MT" panose="020B0502020104020203" pitchFamily="34" charset="0"/>
        <a:buChar char="–"/>
        <a:defRPr kern="1200">
          <a:solidFill>
            <a:srgbClr val="595959"/>
          </a:solidFill>
          <a:latin typeface="+mn-lt"/>
          <a:ea typeface="+mn-ea"/>
          <a:cs typeface="+mn-cs"/>
        </a:defRPr>
      </a:lvl2pPr>
      <a:lvl3pPr marL="1143000" indent="-228600" algn="l" defTabSz="685800" rtl="0" fontAlgn="base">
        <a:lnSpc>
          <a:spcPct val="110000"/>
        </a:lnSpc>
        <a:spcBef>
          <a:spcPts val="700"/>
        </a:spcBef>
        <a:spcAft>
          <a:spcPct val="0"/>
        </a:spcAft>
        <a:buClr>
          <a:schemeClr val="tx2"/>
        </a:buClr>
        <a:buFont typeface="Arial" panose="020B0604020202020204" pitchFamily="34" charset="0"/>
        <a:buChar char="•"/>
        <a:defRPr sz="1600" kern="1200">
          <a:solidFill>
            <a:srgbClr val="595959"/>
          </a:solidFill>
          <a:latin typeface="+mn-lt"/>
          <a:ea typeface="+mn-ea"/>
          <a:cs typeface="+mn-cs"/>
        </a:defRPr>
      </a:lvl3pPr>
      <a:lvl4pPr marL="1600200" indent="-228600" algn="l" defTabSz="685800" rtl="0" fontAlgn="base">
        <a:lnSpc>
          <a:spcPct val="110000"/>
        </a:lnSpc>
        <a:spcBef>
          <a:spcPts val="700"/>
        </a:spcBef>
        <a:spcAft>
          <a:spcPct val="0"/>
        </a:spcAft>
        <a:buClr>
          <a:schemeClr val="tx2"/>
        </a:buClr>
        <a:buFont typeface="Gill Sans MT" panose="020B0502020104020203" pitchFamily="34" charset="0"/>
        <a:buChar char="–"/>
        <a:defRPr sz="1400" kern="1200">
          <a:solidFill>
            <a:srgbClr val="595959"/>
          </a:solidFill>
          <a:latin typeface="+mn-lt"/>
          <a:ea typeface="+mn-ea"/>
          <a:cs typeface="+mn-cs"/>
        </a:defRPr>
      </a:lvl4pPr>
      <a:lvl5pPr marL="2057400" indent="-228600" algn="l" defTabSz="685800" rtl="0" fontAlgn="base">
        <a:lnSpc>
          <a:spcPct val="110000"/>
        </a:lnSpc>
        <a:spcBef>
          <a:spcPts val="700"/>
        </a:spcBef>
        <a:spcAft>
          <a:spcPct val="0"/>
        </a:spcAft>
        <a:buClr>
          <a:schemeClr val="tx2"/>
        </a:buClr>
        <a:buFont typeface="Arial" panose="020B0604020202020204" pitchFamily="34" charset="0"/>
        <a:buChar char="•"/>
        <a:defRPr sz="1400" kern="1200">
          <a:solidFill>
            <a:srgbClr val="595959"/>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gif"/><Relationship Id="rId2" Type="http://schemas.openxmlformats.org/officeDocument/2006/relationships/image" Target="../media/image6.png"/><Relationship Id="rId1" Type="http://schemas.openxmlformats.org/officeDocument/2006/relationships/slideLayout" Target="../slideLayouts/slideLayout35.xml"/><Relationship Id="rId6" Type="http://schemas.openxmlformats.org/officeDocument/2006/relationships/image" Target="../media/image10.gif"/><Relationship Id="rId5" Type="http://schemas.openxmlformats.org/officeDocument/2006/relationships/image" Target="../media/image9.png"/><Relationship Id="rId10" Type="http://schemas.openxmlformats.org/officeDocument/2006/relationships/image" Target="../media/image14.gif"/><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D6EC4C7-0433-4311-8E51-B324848E445E}"/>
              </a:ext>
            </a:extLst>
          </p:cNvPr>
          <p:cNvSpPr>
            <a:spLocks noGrp="1" noChangeArrowheads="1"/>
          </p:cNvSpPr>
          <p:nvPr>
            <p:ph type="ctrTitle"/>
          </p:nvPr>
        </p:nvSpPr>
        <p:spPr>
          <a:xfrm>
            <a:off x="609600" y="2424113"/>
            <a:ext cx="7772400" cy="1828800"/>
          </a:xfrm>
        </p:spPr>
        <p:txBody>
          <a:bodyPr/>
          <a:lstStyle/>
          <a:p>
            <a:pPr eaLnBrk="1" hangingPunct="1">
              <a:defRPr/>
            </a:pPr>
            <a:r>
              <a:rPr lang="en-US" altLang="en-US" sz="5100" dirty="0">
                <a:solidFill>
                  <a:srgbClr val="00FF00"/>
                </a:solidFill>
                <a:latin typeface="Comic Sans MS" panose="030F0702030302020204" pitchFamily="66" charset="0"/>
              </a:rPr>
              <a:t>The World’s Worst PowerPoint Presentation Ever Which I got from the Internet and am Borrowing</a:t>
            </a:r>
          </a:p>
        </p:txBody>
      </p:sp>
      <p:sp>
        <p:nvSpPr>
          <p:cNvPr id="2051" name="Rectangle 3">
            <a:extLst>
              <a:ext uri="{FF2B5EF4-FFF2-40B4-BE49-F238E27FC236}">
                <a16:creationId xmlns:a16="http://schemas.microsoft.com/office/drawing/2014/main" id="{D57AED29-C816-4B3B-B81F-18D54E213AF0}"/>
              </a:ext>
            </a:extLst>
          </p:cNvPr>
          <p:cNvSpPr>
            <a:spLocks noGrp="1" noChangeArrowheads="1"/>
          </p:cNvSpPr>
          <p:nvPr>
            <p:ph type="subTitle" idx="1"/>
          </p:nvPr>
        </p:nvSpPr>
        <p:spPr>
          <a:xfrm>
            <a:off x="1371600" y="4114800"/>
            <a:ext cx="6400800" cy="1447800"/>
          </a:xfrm>
        </p:spPr>
        <p:txBody>
          <a:bodyPr/>
          <a:lstStyle/>
          <a:p>
            <a:pPr eaLnBrk="1" hangingPunct="1">
              <a:lnSpc>
                <a:spcPct val="80000"/>
              </a:lnSpc>
              <a:defRPr/>
            </a:pPr>
            <a:r>
              <a:rPr lang="en-US" altLang="en-US" sz="4000" i="1" dirty="0">
                <a:solidFill>
                  <a:srgbClr val="00FFCC"/>
                </a:solidFill>
                <a:latin typeface="Cooper Black" panose="0208090404030B020404" pitchFamily="18" charset="0"/>
              </a:rPr>
              <a:t>A Demonstration of What NOT to do When Creating and Using PowerPoint Slide Shows</a:t>
            </a:r>
          </a:p>
        </p:txBody>
      </p:sp>
      <p:sp>
        <p:nvSpPr>
          <p:cNvPr id="14340" name="Text Box 4">
            <a:extLst>
              <a:ext uri="{FF2B5EF4-FFF2-40B4-BE49-F238E27FC236}">
                <a16:creationId xmlns:a16="http://schemas.microsoft.com/office/drawing/2014/main" id="{5708CDCA-E58E-412D-B4DB-C88F3CC667E3}"/>
              </a:ext>
            </a:extLst>
          </p:cNvPr>
          <p:cNvSpPr txBox="1">
            <a:spLocks noChangeArrowheads="1"/>
          </p:cNvSpPr>
          <p:nvPr/>
        </p:nvSpPr>
        <p:spPr bwMode="auto">
          <a:xfrm>
            <a:off x="2438400" y="53340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n-US" altLang="en-US">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872A6C8-336D-497D-AD25-9771E387D16E}"/>
              </a:ext>
            </a:extLst>
          </p:cNvPr>
          <p:cNvSpPr>
            <a:spLocks noGrp="1" noChangeArrowheads="1"/>
          </p:cNvSpPr>
          <p:nvPr>
            <p:ph type="title"/>
          </p:nvPr>
        </p:nvSpPr>
        <p:spPr/>
        <p:txBody>
          <a:bodyPr/>
          <a:lstStyle/>
          <a:p>
            <a:pPr fontAlgn="auto">
              <a:spcAft>
                <a:spcPts val="0"/>
              </a:spcAft>
              <a:defRPr/>
            </a:pPr>
            <a:r>
              <a:rPr lang="en-US" altLang="en-US"/>
              <a:t>Overwhelming Pictures</a:t>
            </a:r>
          </a:p>
        </p:txBody>
      </p:sp>
      <p:sp>
        <p:nvSpPr>
          <p:cNvPr id="24579" name="Rectangle 3">
            <a:extLst>
              <a:ext uri="{FF2B5EF4-FFF2-40B4-BE49-F238E27FC236}">
                <a16:creationId xmlns:a16="http://schemas.microsoft.com/office/drawing/2014/main" id="{D5263EA1-AF35-4710-B7A4-9AF027C22821}"/>
              </a:ext>
            </a:extLst>
          </p:cNvPr>
          <p:cNvSpPr>
            <a:spLocks noGrp="1" noChangeArrowheads="1"/>
          </p:cNvSpPr>
          <p:nvPr>
            <p:ph idx="1"/>
          </p:nvPr>
        </p:nvSpPr>
        <p:spPr/>
        <p:txBody>
          <a:bodyPr/>
          <a:lstStyle/>
          <a:p>
            <a:r>
              <a:rPr lang="en-US" altLang="en-US"/>
              <a:t>Use pictures, but don’t overload your slides.</a:t>
            </a:r>
          </a:p>
          <a:p>
            <a:endParaRPr lang="en-US" altLang="en-US"/>
          </a:p>
          <a:p>
            <a:r>
              <a:rPr lang="en-US" altLang="en-US"/>
              <a:t>Make sure your visual aids have purpose.</a:t>
            </a:r>
          </a:p>
          <a:p>
            <a:endParaRPr lang="en-US" altLang="en-US"/>
          </a:p>
          <a:p>
            <a:r>
              <a:rPr lang="en-US" altLang="en-US"/>
              <a:t>1 or 2 pictures per slide is probably enough.</a:t>
            </a:r>
          </a:p>
          <a:p>
            <a:pPr>
              <a:buFontTx/>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75421E6-89D7-40CB-861E-7DA7CADF9FD8}"/>
              </a:ext>
            </a:extLst>
          </p:cNvPr>
          <p:cNvSpPr>
            <a:spLocks noGrp="1" noChangeArrowheads="1"/>
          </p:cNvSpPr>
          <p:nvPr>
            <p:ph type="title"/>
          </p:nvPr>
        </p:nvSpPr>
        <p:spPr/>
        <p:txBody>
          <a:bodyPr/>
          <a:lstStyle/>
          <a:p>
            <a:pPr eaLnBrk="1" hangingPunct="1"/>
            <a:r>
              <a:rPr lang="en-US" altLang="en-US"/>
              <a:t>Racquetball Fundamentals</a:t>
            </a:r>
          </a:p>
        </p:txBody>
      </p:sp>
      <p:sp>
        <p:nvSpPr>
          <p:cNvPr id="11267" name="Rectangle 3">
            <a:extLst>
              <a:ext uri="{FF2B5EF4-FFF2-40B4-BE49-F238E27FC236}">
                <a16:creationId xmlns:a16="http://schemas.microsoft.com/office/drawing/2014/main" id="{F892BAA7-F90D-4B78-B456-DB981B1A5B62}"/>
              </a:ext>
            </a:extLst>
          </p:cNvPr>
          <p:cNvSpPr>
            <a:spLocks noGrp="1" noChangeArrowheads="1"/>
          </p:cNvSpPr>
          <p:nvPr>
            <p:ph type="body" idx="1"/>
          </p:nvPr>
        </p:nvSpPr>
        <p:spPr/>
        <p:txBody>
          <a:bodyPr/>
          <a:lstStyle/>
          <a:p>
            <a:pPr eaLnBrk="1" hangingPunct="1"/>
            <a:r>
              <a:rPr lang="en-US" altLang="en-US"/>
              <a:t>2, 3, or 4 players.</a:t>
            </a:r>
          </a:p>
          <a:p>
            <a:pPr eaLnBrk="1" hangingPunct="1"/>
            <a:r>
              <a:rPr lang="en-US" altLang="en-US"/>
              <a:t>1 player serves, other “returns.”</a:t>
            </a:r>
          </a:p>
          <a:p>
            <a:pPr eaLnBrk="1" hangingPunct="1"/>
            <a:r>
              <a:rPr lang="en-US" altLang="en-US"/>
              <a:t>Only serving player can score.</a:t>
            </a:r>
          </a:p>
          <a:p>
            <a:pPr eaLnBrk="1" hangingPunct="1"/>
            <a:r>
              <a:rPr lang="en-US" altLang="en-US"/>
              <a:t>Served ball must land past serving line and cannot hit back wall.</a:t>
            </a:r>
          </a:p>
          <a:p>
            <a:pPr eaLnBrk="1" hangingPunct="1"/>
            <a:r>
              <a:rPr lang="en-US" altLang="en-US"/>
              <a:t>Ball can only bounce once before striking front wall…but ball does not have to bounce.</a:t>
            </a:r>
          </a:p>
          <a:p>
            <a:pPr eaLnBrk="1" hangingPunct="1">
              <a:buFont typeface="Wingdings" panose="05000000000000000000" pitchFamily="2" charset="2"/>
              <a:buNone/>
            </a:pPr>
            <a:endParaRPr lang="en-US" altLang="en-US"/>
          </a:p>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26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1000"/>
                                        <p:tgtEl>
                                          <p:spTgt spid="11267">
                                            <p:txEl>
                                              <p:pRg st="0" end="0"/>
                                            </p:txEl>
                                          </p:spTgt>
                                        </p:tgtEl>
                                      </p:cBhvr>
                                    </p:animEffect>
                                    <p:anim calcmode="lin" valueType="num">
                                      <p:cBhvr>
                                        <p:cTn id="12"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26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2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26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2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iterate type="lt">
                                    <p:tmPct val="0"/>
                                  </p:iterate>
                                  <p:childTnLst>
                                    <p:set>
                                      <p:cBhvr>
                                        <p:cTn id="26" dur="1" fill="hold">
                                          <p:stCondLst>
                                            <p:cond delay="0"/>
                                          </p:stCondLst>
                                        </p:cTn>
                                        <p:tgtEl>
                                          <p:spTgt spid="11267">
                                            <p:txEl>
                                              <p:pRg st="2" end="2"/>
                                            </p:txEl>
                                          </p:spTgt>
                                        </p:tgtEl>
                                        <p:attrNameLst>
                                          <p:attrName>style.visibility</p:attrName>
                                        </p:attrNameLst>
                                      </p:cBhvr>
                                      <p:to>
                                        <p:strVal val="visible"/>
                                      </p:to>
                                    </p:set>
                                    <p:animEffect transition="in" filter="fade">
                                      <p:cBhvr>
                                        <p:cTn id="27" dur="1000"/>
                                        <p:tgtEl>
                                          <p:spTgt spid="11267">
                                            <p:txEl>
                                              <p:pRg st="2" end="2"/>
                                            </p:txEl>
                                          </p:spTgt>
                                        </p:tgtEl>
                                      </p:cBhvr>
                                    </p:animEffect>
                                    <p:anim calcmode="lin" valueType="num">
                                      <p:cBhvr>
                                        <p:cTn id="2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2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267">
                                            <p:txEl>
                                              <p:pRg st="3" end="3"/>
                                            </p:txEl>
                                          </p:spTgt>
                                        </p:tgtEl>
                                        <p:attrNameLst>
                                          <p:attrName>style.visibility</p:attrName>
                                        </p:attrNameLst>
                                      </p:cBhvr>
                                      <p:to>
                                        <p:strVal val="visible"/>
                                      </p:to>
                                    </p:set>
                                    <p:animEffect transition="in" filter="fade">
                                      <p:cBhvr>
                                        <p:cTn id="35" dur="1000"/>
                                        <p:tgtEl>
                                          <p:spTgt spid="11267">
                                            <p:txEl>
                                              <p:pRg st="3" end="3"/>
                                            </p:txEl>
                                          </p:spTgt>
                                        </p:tgtEl>
                                      </p:cBhvr>
                                    </p:animEffect>
                                    <p:anim calcmode="lin" valueType="num">
                                      <p:cBhvr>
                                        <p:cTn id="36"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2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iterate type="lt">
                                    <p:tmPct val="0"/>
                                  </p:iterate>
                                  <p:childTnLst>
                                    <p:set>
                                      <p:cBhvr>
                                        <p:cTn id="42" dur="1" fill="hold">
                                          <p:stCondLst>
                                            <p:cond delay="0"/>
                                          </p:stCondLst>
                                        </p:cTn>
                                        <p:tgtEl>
                                          <p:spTgt spid="11267">
                                            <p:txEl>
                                              <p:pRg st="4" end="4"/>
                                            </p:txEl>
                                          </p:spTgt>
                                        </p:tgtEl>
                                        <p:attrNameLst>
                                          <p:attrName>style.visibility</p:attrName>
                                        </p:attrNameLst>
                                      </p:cBhvr>
                                      <p:to>
                                        <p:strVal val="visible"/>
                                      </p:to>
                                    </p:set>
                                    <p:animEffect transition="in" filter="fade">
                                      <p:cBhvr>
                                        <p:cTn id="43" dur="1000"/>
                                        <p:tgtEl>
                                          <p:spTgt spid="11267">
                                            <p:txEl>
                                              <p:pRg st="4" end="4"/>
                                            </p:txEl>
                                          </p:spTgt>
                                        </p:tgtEl>
                                      </p:cBhvr>
                                    </p:animEffect>
                                    <p:anim calcmode="lin" valueType="num">
                                      <p:cBhvr>
                                        <p:cTn id="44"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267">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26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11267">
                                            <p:txEl>
                                              <p:pRg st="0" end="0"/>
                                            </p:txEl>
                                          </p:spTgt>
                                        </p:tgtEl>
                                        <p:attrNameLst>
                                          <p:attrName>style.visibility</p:attrName>
                                        </p:attrNameLst>
                                      </p:cBhvr>
                                      <p:to>
                                        <p:strVal val="visible"/>
                                      </p:to>
                                    </p:set>
                                    <p:anim calcmode="lin" valueType="num">
                                      <p:cBhvr additive="base">
                                        <p:cTn id="5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mph" presetSubtype="0" fill="hold" nodeType="clickEffect">
                                  <p:stCondLst>
                                    <p:cond delay="0"/>
                                  </p:stCondLst>
                                  <p:childTnLst>
                                    <p:animScale>
                                      <p:cBhvr>
                                        <p:cTn id="56" dur="2000" fill="hold"/>
                                        <p:tgtEl>
                                          <p:spTgt spid="11267">
                                            <p:txEl>
                                              <p:pRg st="1" end="1"/>
                                            </p:txEl>
                                          </p:spTgt>
                                        </p:tgtEl>
                                      </p:cBhvr>
                                      <p:by x="150000" y="15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61"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63" dur="80"/>
                                        <p:tgtEl>
                                          <p:spTgt spid="11267">
                                            <p:txEl>
                                              <p:pRg st="2" end="2"/>
                                            </p:txEl>
                                          </p:spTgt>
                                        </p:tgtEl>
                                        <p:attrNameLst>
                                          <p:attrName>fill.type</p:attrName>
                                        </p:attrNameLst>
                                      </p:cBhvr>
                                      <p:to>
                                        <p:strVal val="solid"/>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mph" presetSubtype="0" fill="hold" nodeType="clickEffect">
                                  <p:stCondLst>
                                    <p:cond delay="0"/>
                                  </p:stCondLst>
                                  <p:childTnLst>
                                    <p:animRot by="21600000">
                                      <p:cBhvr>
                                        <p:cTn id="67" dur="2000" fill="hold"/>
                                        <p:tgtEl>
                                          <p:spTgt spid="11267">
                                            <p:txEl>
                                              <p:pRg st="3" end="3"/>
                                            </p:txEl>
                                          </p:spTgt>
                                        </p:tgtEl>
                                        <p:attrNameLst>
                                          <p:attrName>r</p:attrName>
                                        </p:attrNameLst>
                                      </p:cBhvr>
                                    </p:animRot>
                                  </p:childTnLst>
                                </p:cTn>
                              </p:par>
                            </p:childTnLst>
                          </p:cTn>
                        </p:par>
                      </p:childTnLst>
                    </p:cTn>
                  </p:par>
                  <p:par>
                    <p:cTn id="68" fill="hold" nodeType="clickPar">
                      <p:stCondLst>
                        <p:cond delay="indefinite"/>
                      </p:stCondLst>
                      <p:childTnLst>
                        <p:par>
                          <p:cTn id="69" fill="hold" nodeType="withGroup">
                            <p:stCondLst>
                              <p:cond delay="0"/>
                            </p:stCondLst>
                            <p:childTnLst>
                              <p:par>
                                <p:cTn id="70" presetID="27" presetClass="entr" presetSubtype="0" fill="hold" nodeType="clickEffect">
                                  <p:stCondLst>
                                    <p:cond delay="0"/>
                                  </p:stCondLst>
                                  <p:iterate type="lt">
                                    <p:tmPct val="50000"/>
                                  </p:iterate>
                                  <p:childTnLst>
                                    <p:set>
                                      <p:cBhvr>
                                        <p:cTn id="71" dur="1" fill="hold">
                                          <p:stCondLst>
                                            <p:cond delay="0"/>
                                          </p:stCondLst>
                                        </p:cTn>
                                        <p:tgtEl>
                                          <p:spTgt spid="11267">
                                            <p:txEl>
                                              <p:pRg st="4" end="4"/>
                                            </p:txEl>
                                          </p:spTgt>
                                        </p:tgtEl>
                                        <p:attrNameLst>
                                          <p:attrName>style.visibility</p:attrName>
                                        </p:attrNameLst>
                                      </p:cBhvr>
                                      <p:to>
                                        <p:strVal val="visible"/>
                                      </p:to>
                                    </p:set>
                                    <p:anim calcmode="discrete" valueType="clr">
                                      <p:cBhvr override="childStyle">
                                        <p:cTn id="72" dur="80"/>
                                        <p:tgtEl>
                                          <p:spTgt spid="112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1267">
                                            <p:txEl>
                                              <p:pRg st="4" end="4"/>
                                            </p:txEl>
                                          </p:spTgt>
                                        </p:tgtEl>
                                        <p:attrNameLst>
                                          <p:attrName>fillcolor</p:attrName>
                                        </p:attrNameLst>
                                      </p:cBhvr>
                                      <p:tavLst>
                                        <p:tav tm="0">
                                          <p:val>
                                            <p:clrVal>
                                              <a:schemeClr val="accent2"/>
                                            </p:clrVal>
                                          </p:val>
                                        </p:tav>
                                        <p:tav tm="50000">
                                          <p:val>
                                            <p:clrVal>
                                              <a:schemeClr val="hlink"/>
                                            </p:clrVal>
                                          </p:val>
                                        </p:tav>
                                      </p:tavLst>
                                    </p:anim>
                                    <p:set>
                                      <p:cBhvr>
                                        <p:cTn id="74" dur="80"/>
                                        <p:tgtEl>
                                          <p:spTgt spid="1126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B83E3FF-A6F7-416C-AB0D-63F37B419197}"/>
              </a:ext>
            </a:extLst>
          </p:cNvPr>
          <p:cNvSpPr>
            <a:spLocks noGrp="1" noChangeArrowheads="1"/>
          </p:cNvSpPr>
          <p:nvPr>
            <p:ph type="title"/>
          </p:nvPr>
        </p:nvSpPr>
        <p:spPr/>
        <p:txBody>
          <a:bodyPr/>
          <a:lstStyle/>
          <a:p>
            <a:pPr fontAlgn="auto">
              <a:spcAft>
                <a:spcPts val="0"/>
              </a:spcAft>
              <a:defRPr/>
            </a:pPr>
            <a:r>
              <a:rPr lang="en-US" altLang="en-US"/>
              <a:t>Using too much Slide Animation</a:t>
            </a:r>
          </a:p>
        </p:txBody>
      </p:sp>
      <p:sp>
        <p:nvSpPr>
          <p:cNvPr id="12291" name="Rectangle 3">
            <a:extLst>
              <a:ext uri="{FF2B5EF4-FFF2-40B4-BE49-F238E27FC236}">
                <a16:creationId xmlns:a16="http://schemas.microsoft.com/office/drawing/2014/main" id="{54886E73-902B-4EAD-B40C-72E65E04154A}"/>
              </a:ext>
            </a:extLst>
          </p:cNvPr>
          <p:cNvSpPr>
            <a:spLocks noGrp="1" noChangeArrowheads="1"/>
          </p:cNvSpPr>
          <p:nvPr>
            <p:ph idx="1"/>
          </p:nvPr>
        </p:nvSpPr>
        <p:spPr/>
        <p:txBody>
          <a:bodyPr/>
          <a:lstStyle/>
          <a:p>
            <a:r>
              <a:rPr lang="en-US" altLang="en-US"/>
              <a:t>Apply one Slide Transition style and one Animation Scheme to ALL slides.</a:t>
            </a:r>
          </a:p>
          <a:p>
            <a:endParaRPr lang="en-US" altLang="en-US"/>
          </a:p>
          <a:p>
            <a:r>
              <a:rPr lang="en-US" altLang="en-US"/>
              <a:t>Don’t change between styles- a single style makes a presentation look unified.</a:t>
            </a:r>
          </a:p>
          <a:p>
            <a:endParaRPr lang="en-US" altLang="en-US"/>
          </a:p>
          <a:p>
            <a:r>
              <a:rPr lang="en-US" altLang="en-US"/>
              <a:t>“Busy” presentations divert audience attention from content.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600">
                                          <p:stCondLst>
                                            <p:cond delay="0"/>
                                          </p:stCondLst>
                                        </p:cTn>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randombar(horizontal)">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Effect transition="in" filter="randombar(horizontal)">
                                      <p:cBhvr>
                                        <p:cTn id="22"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a:extLst>
              <a:ext uri="{FF2B5EF4-FFF2-40B4-BE49-F238E27FC236}">
                <a16:creationId xmlns:a16="http://schemas.microsoft.com/office/drawing/2014/main" id="{EA8481FF-DDD2-4EE2-B8EB-16295B761BFE}"/>
              </a:ext>
            </a:extLst>
          </p:cNvPr>
          <p:cNvSpPr>
            <a:spLocks noGrp="1" noChangeArrowheads="1"/>
          </p:cNvSpPr>
          <p:nvPr>
            <p:ph type="title"/>
          </p:nvPr>
        </p:nvSpPr>
        <p:spPr/>
        <p:txBody>
          <a:bodyPr/>
          <a:lstStyle/>
          <a:p>
            <a:pPr fontAlgn="auto">
              <a:spcAft>
                <a:spcPts val="0"/>
              </a:spcAft>
              <a:defRPr/>
            </a:pPr>
            <a:r>
              <a:rPr lang="en-US" altLang="en-US"/>
              <a:t>More Presentation tips, cont.</a:t>
            </a:r>
          </a:p>
        </p:txBody>
      </p:sp>
      <p:sp>
        <p:nvSpPr>
          <p:cNvPr id="34819" name="Rectangle 3">
            <a:extLst>
              <a:ext uri="{FF2B5EF4-FFF2-40B4-BE49-F238E27FC236}">
                <a16:creationId xmlns:a16="http://schemas.microsoft.com/office/drawing/2014/main" id="{F6F3B18C-33C5-43FC-A07A-8148E48CB1DA}"/>
              </a:ext>
            </a:extLst>
          </p:cNvPr>
          <p:cNvSpPr>
            <a:spLocks noGrp="1" noChangeArrowheads="1"/>
          </p:cNvSpPr>
          <p:nvPr>
            <p:ph idx="1"/>
          </p:nvPr>
        </p:nvSpPr>
        <p:spPr/>
        <p:txBody>
          <a:bodyPr rtlCol="0">
            <a:normAutofit/>
          </a:bodyPr>
          <a:lstStyle/>
          <a:p>
            <a:pPr fontAlgn="auto">
              <a:lnSpc>
                <a:spcPct val="90000"/>
              </a:lnSpc>
              <a:spcAft>
                <a:spcPts val="0"/>
              </a:spcAft>
              <a:defRPr/>
            </a:pPr>
            <a:r>
              <a:rPr lang="en-US" altLang="en-US" dirty="0">
                <a:solidFill>
                  <a:schemeClr val="tx1">
                    <a:lumMod val="65000"/>
                    <a:lumOff val="35000"/>
                  </a:schemeClr>
                </a:solidFill>
              </a:rPr>
              <a:t>Check </a:t>
            </a:r>
            <a:r>
              <a:rPr lang="en-US" altLang="en-US" dirty="0" err="1">
                <a:solidFill>
                  <a:schemeClr val="tx1">
                    <a:lumMod val="65000"/>
                    <a:lumOff val="35000"/>
                  </a:schemeClr>
                </a:solidFill>
              </a:rPr>
              <a:t>grrammer</a:t>
            </a:r>
            <a:r>
              <a:rPr lang="en-US" altLang="en-US" dirty="0">
                <a:solidFill>
                  <a:schemeClr val="tx1">
                    <a:lumMod val="65000"/>
                    <a:lumOff val="35000"/>
                  </a:schemeClr>
                </a:solidFill>
              </a:rPr>
              <a:t> and </a:t>
            </a:r>
            <a:r>
              <a:rPr lang="en-US" altLang="en-US" dirty="0" err="1">
                <a:solidFill>
                  <a:schemeClr val="tx1">
                    <a:lumMod val="65000"/>
                    <a:lumOff val="35000"/>
                  </a:schemeClr>
                </a:solidFill>
              </a:rPr>
              <a:t>speling</a:t>
            </a:r>
            <a:r>
              <a:rPr lang="en-US" altLang="en-US" dirty="0">
                <a:solidFill>
                  <a:schemeClr val="tx1">
                    <a:lumMod val="65000"/>
                    <a:lumOff val="35000"/>
                  </a:schemeClr>
                </a:solidFill>
              </a:rPr>
              <a:t>! A presentation is the worst time to see </a:t>
            </a:r>
            <a:r>
              <a:rPr lang="en-US" altLang="en-US" dirty="0" err="1">
                <a:solidFill>
                  <a:schemeClr val="tx1">
                    <a:lumMod val="65000"/>
                    <a:lumOff val="35000"/>
                  </a:schemeClr>
                </a:solidFill>
              </a:rPr>
              <a:t>missspelings</a:t>
            </a:r>
            <a:r>
              <a:rPr lang="en-US" altLang="en-US" dirty="0">
                <a:solidFill>
                  <a:schemeClr val="tx1">
                    <a:lumMod val="65000"/>
                    <a:lumOff val="35000"/>
                  </a:schemeClr>
                </a:solidFill>
              </a:rPr>
              <a:t>.</a:t>
            </a:r>
          </a:p>
          <a:p>
            <a:pPr marL="0" indent="0" fontAlgn="auto">
              <a:lnSpc>
                <a:spcPct val="90000"/>
              </a:lnSpc>
              <a:spcAft>
                <a:spcPts val="0"/>
              </a:spcAft>
              <a:buNone/>
              <a:defRPr/>
            </a:pPr>
            <a:endParaRPr lang="en-US" altLang="en-US" dirty="0">
              <a:solidFill>
                <a:schemeClr val="tx1">
                  <a:lumMod val="65000"/>
                  <a:lumOff val="35000"/>
                </a:schemeClr>
              </a:solidFill>
            </a:endParaRPr>
          </a:p>
          <a:p>
            <a:pPr fontAlgn="auto">
              <a:lnSpc>
                <a:spcPct val="90000"/>
              </a:lnSpc>
              <a:spcAft>
                <a:spcPts val="0"/>
              </a:spcAft>
              <a:defRPr/>
            </a:pPr>
            <a:r>
              <a:rPr lang="en-US" altLang="en-US" dirty="0">
                <a:solidFill>
                  <a:schemeClr val="tx1">
                    <a:lumMod val="65000"/>
                    <a:lumOff val="35000"/>
                  </a:schemeClr>
                </a:solidFill>
              </a:rPr>
              <a:t>Don’t make too many slides…avoid the “slide rush” (trying to rush through the last 20 slides because you ran out of time).</a:t>
            </a:r>
          </a:p>
          <a:p>
            <a:pPr fontAlgn="auto">
              <a:lnSpc>
                <a:spcPct val="90000"/>
              </a:lnSpc>
              <a:spcAft>
                <a:spcPts val="0"/>
              </a:spcAft>
              <a:defRPr/>
            </a:pPr>
            <a:endParaRPr lang="en-US" altLang="en-US" dirty="0">
              <a:solidFill>
                <a:schemeClr val="tx1">
                  <a:lumMod val="65000"/>
                  <a:lumOff val="35000"/>
                </a:schemeClr>
              </a:solidFill>
            </a:endParaRPr>
          </a:p>
          <a:p>
            <a:pPr fontAlgn="auto">
              <a:lnSpc>
                <a:spcPct val="90000"/>
              </a:lnSpc>
              <a:spcAft>
                <a:spcPts val="0"/>
              </a:spcAft>
              <a:defRPr/>
            </a:pPr>
            <a:r>
              <a:rPr lang="en-US" altLang="en-US" dirty="0">
                <a:solidFill>
                  <a:schemeClr val="tx1">
                    <a:lumMod val="65000"/>
                    <a:lumOff val="35000"/>
                  </a:schemeClr>
                </a:solidFill>
              </a:rPr>
              <a:t>Remember: KEEP YOUR PPT SIMPLE! It’s just a tool to support your presentation, not the main focus!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968121F-828D-4021-A30C-0703B974DFED}"/>
              </a:ext>
            </a:extLst>
          </p:cNvPr>
          <p:cNvSpPr>
            <a:spLocks noGrp="1" noChangeArrowheads="1"/>
          </p:cNvSpPr>
          <p:nvPr>
            <p:ph type="title"/>
          </p:nvPr>
        </p:nvSpPr>
        <p:spPr/>
        <p:txBody>
          <a:bodyPr/>
          <a:lstStyle/>
          <a:p>
            <a:pPr fontAlgn="auto">
              <a:spcAft>
                <a:spcPts val="0"/>
              </a:spcAft>
              <a:defRPr/>
            </a:pPr>
            <a:r>
              <a:rPr lang="en-US" altLang="en-US"/>
              <a:t>How to Use this Presentation</a:t>
            </a:r>
          </a:p>
        </p:txBody>
      </p:sp>
      <p:sp>
        <p:nvSpPr>
          <p:cNvPr id="3075" name="Rectangle 3">
            <a:extLst>
              <a:ext uri="{FF2B5EF4-FFF2-40B4-BE49-F238E27FC236}">
                <a16:creationId xmlns:a16="http://schemas.microsoft.com/office/drawing/2014/main" id="{7D2580D2-9311-4E60-8450-258FE750574A}"/>
              </a:ext>
            </a:extLst>
          </p:cNvPr>
          <p:cNvSpPr>
            <a:spLocks noGrp="1" noChangeArrowheads="1"/>
          </p:cNvSpPr>
          <p:nvPr>
            <p:ph idx="1"/>
          </p:nvPr>
        </p:nvSpPr>
        <p:spPr/>
        <p:txBody>
          <a:bodyPr rtlCol="0">
            <a:normAutofit lnSpcReduction="10000"/>
          </a:bodyPr>
          <a:lstStyle/>
          <a:p>
            <a:pPr fontAlgn="auto">
              <a:spcBef>
                <a:spcPct val="50000"/>
              </a:spcBef>
              <a:spcAft>
                <a:spcPts val="0"/>
              </a:spcAft>
              <a:defRPr/>
            </a:pPr>
            <a:r>
              <a:rPr lang="en-US" altLang="en-US" sz="2400" dirty="0">
                <a:solidFill>
                  <a:srgbClr val="FFC000"/>
                </a:solidFill>
              </a:rPr>
              <a:t>Watch the slide show.</a:t>
            </a:r>
          </a:p>
          <a:p>
            <a:pPr fontAlgn="auto">
              <a:spcBef>
                <a:spcPct val="50000"/>
              </a:spcBef>
              <a:spcAft>
                <a:spcPts val="0"/>
              </a:spcAft>
              <a:defRPr/>
            </a:pPr>
            <a:endParaRPr lang="en-US" altLang="en-US" sz="2400" dirty="0">
              <a:solidFill>
                <a:srgbClr val="FFC000"/>
              </a:solidFill>
            </a:endParaRPr>
          </a:p>
          <a:p>
            <a:pPr fontAlgn="auto">
              <a:spcBef>
                <a:spcPct val="50000"/>
              </a:spcBef>
              <a:spcAft>
                <a:spcPts val="0"/>
              </a:spcAft>
              <a:defRPr/>
            </a:pPr>
            <a:r>
              <a:rPr lang="en-US" altLang="en-US" sz="2400" dirty="0">
                <a:solidFill>
                  <a:srgbClr val="FFC000"/>
                </a:solidFill>
              </a:rPr>
              <a:t>Take a look at the horrible examples of bad slide design and presentation. </a:t>
            </a:r>
          </a:p>
          <a:p>
            <a:pPr fontAlgn="auto">
              <a:spcBef>
                <a:spcPct val="50000"/>
              </a:spcBef>
              <a:spcAft>
                <a:spcPts val="0"/>
              </a:spcAft>
              <a:defRPr/>
            </a:pPr>
            <a:endParaRPr lang="en-US" altLang="en-US" sz="2400" dirty="0">
              <a:solidFill>
                <a:srgbClr val="FFC000"/>
              </a:solidFill>
            </a:endParaRPr>
          </a:p>
          <a:p>
            <a:pPr fontAlgn="auto">
              <a:spcBef>
                <a:spcPct val="50000"/>
              </a:spcBef>
              <a:spcAft>
                <a:spcPts val="0"/>
              </a:spcAft>
              <a:defRPr/>
            </a:pPr>
            <a:r>
              <a:rPr lang="en-US" altLang="en-US" sz="2400" dirty="0">
                <a:solidFill>
                  <a:srgbClr val="FFC000"/>
                </a:solidFill>
              </a:rPr>
              <a:t>Keep in mind the hints and tips on the slide that follows the examples to avoid making similar mistakes!</a:t>
            </a:r>
          </a:p>
          <a:p>
            <a:pPr lvl="1" fontAlgn="auto">
              <a:spcAft>
                <a:spcPts val="0"/>
              </a:spcAft>
              <a:buFontTx/>
              <a:buNone/>
              <a:defRPr/>
            </a:pPr>
            <a:endParaRPr lang="en-US" altLang="en-US" dirty="0">
              <a:solidFill>
                <a:schemeClr val="tx1">
                  <a:lumMod val="65000"/>
                  <a:lumOff val="35000"/>
                </a:schemeClr>
              </a:solidFill>
            </a:endParaRPr>
          </a:p>
          <a:p>
            <a:pPr lvl="1" fontAlgn="auto">
              <a:spcAft>
                <a:spcPts val="0"/>
              </a:spcAft>
              <a:defRPr/>
            </a:pPr>
            <a:endParaRPr lang="en-US" altLang="en-US" dirty="0">
              <a:solidFill>
                <a:schemeClr val="tx1">
                  <a:lumMod val="65000"/>
                  <a:lumOff val="3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3CA7-D300-4AC1-AE29-3ACFC72F5EF7}"/>
              </a:ext>
            </a:extLst>
          </p:cNvPr>
          <p:cNvSpPr>
            <a:spLocks noGrp="1"/>
          </p:cNvSpPr>
          <p:nvPr>
            <p:ph type="ctrTitle"/>
          </p:nvPr>
        </p:nvSpPr>
        <p:spPr>
          <a:xfrm>
            <a:off x="809625" y="1098550"/>
            <a:ext cx="7737475" cy="4394200"/>
          </a:xfrm>
        </p:spPr>
        <p:txBody>
          <a:bodyPr/>
          <a:lstStyle/>
          <a:p>
            <a:pPr fontAlgn="auto">
              <a:spcAft>
                <a:spcPts val="0"/>
              </a:spcAft>
              <a:defRPr/>
            </a:pPr>
            <a:endParaRPr lang="en-US"/>
          </a:p>
        </p:txBody>
      </p:sp>
      <p:sp>
        <p:nvSpPr>
          <p:cNvPr id="5" name="Subtitle 4">
            <a:extLst>
              <a:ext uri="{FF2B5EF4-FFF2-40B4-BE49-F238E27FC236}">
                <a16:creationId xmlns:a16="http://schemas.microsoft.com/office/drawing/2014/main" id="{EBAB837A-F1B9-41FA-A7C6-DA8361EEB39F}"/>
              </a:ext>
            </a:extLst>
          </p:cNvPr>
          <p:cNvSpPr>
            <a:spLocks noGrp="1"/>
          </p:cNvSpPr>
          <p:nvPr>
            <p:ph type="subTitle" idx="1"/>
          </p:nvPr>
        </p:nvSpPr>
        <p:spPr>
          <a:xfrm>
            <a:off x="1660525" y="5978525"/>
            <a:ext cx="6034088" cy="742950"/>
          </a:xfrm>
        </p:spPr>
        <p:txBody>
          <a:bodyPr rtlCol="0"/>
          <a:lstStyle/>
          <a:p>
            <a:pPr fontAlgn="auto">
              <a:spcAft>
                <a:spcPts val="0"/>
              </a:spcAft>
              <a:defRPr/>
            </a:pPr>
            <a:endParaRPr lang="en-US"/>
          </a:p>
        </p:txBody>
      </p:sp>
      <p:pic>
        <p:nvPicPr>
          <p:cNvPr id="16388" name="Picture 2" descr="Image result for a horse">
            <a:extLst>
              <a:ext uri="{FF2B5EF4-FFF2-40B4-BE49-F238E27FC236}">
                <a16:creationId xmlns:a16="http://schemas.microsoft.com/office/drawing/2014/main" id="{05968823-0262-4EAA-9AE2-AA5D36B590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10296525"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5">
            <a:extLst>
              <a:ext uri="{FF2B5EF4-FFF2-40B4-BE49-F238E27FC236}">
                <a16:creationId xmlns:a16="http://schemas.microsoft.com/office/drawing/2014/main" id="{7E782B67-4327-49F2-8373-A576B206229E}"/>
              </a:ext>
            </a:extLst>
          </p:cNvPr>
          <p:cNvSpPr txBox="1">
            <a:spLocks noChangeArrowheads="1"/>
          </p:cNvSpPr>
          <p:nvPr/>
        </p:nvSpPr>
        <p:spPr bwMode="auto">
          <a:xfrm>
            <a:off x="114300" y="84138"/>
            <a:ext cx="61722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a:t>Some Examples of bad PowerPoint slides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DFBBD5A-B8E0-4086-9DBC-0AD58F7210C0}"/>
              </a:ext>
            </a:extLst>
          </p:cNvPr>
          <p:cNvSpPr>
            <a:spLocks noGrp="1" noChangeArrowheads="1"/>
          </p:cNvSpPr>
          <p:nvPr>
            <p:ph type="title"/>
          </p:nvPr>
        </p:nvSpPr>
        <p:spPr/>
        <p:txBody>
          <a:bodyPr/>
          <a:lstStyle/>
          <a:p>
            <a:pPr eaLnBrk="1" hangingPunct="1">
              <a:defRPr/>
            </a:pPr>
            <a:r>
              <a:rPr lang="en-US" altLang="en-US"/>
              <a:t>Chilean Exports</a:t>
            </a:r>
          </a:p>
        </p:txBody>
      </p:sp>
      <p:sp>
        <p:nvSpPr>
          <p:cNvPr id="18435" name="Rectangle 3">
            <a:extLst>
              <a:ext uri="{FF2B5EF4-FFF2-40B4-BE49-F238E27FC236}">
                <a16:creationId xmlns:a16="http://schemas.microsoft.com/office/drawing/2014/main" id="{FCA5AE56-AE0B-48CF-8E25-437DC507381C}"/>
              </a:ext>
            </a:extLst>
          </p:cNvPr>
          <p:cNvSpPr>
            <a:spLocks noGrp="1" noChangeArrowheads="1"/>
          </p:cNvSpPr>
          <p:nvPr>
            <p:ph type="body" idx="1"/>
          </p:nvPr>
        </p:nvSpPr>
        <p:spPr/>
        <p:txBody>
          <a:bodyPr/>
          <a:lstStyle/>
          <a:p>
            <a:pPr eaLnBrk="1" hangingPunct="1">
              <a:lnSpc>
                <a:spcPct val="80000"/>
              </a:lnSpc>
            </a:pPr>
            <a:r>
              <a:rPr lang="en-US" altLang="en-US" sz="1600"/>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eaLnBrk="1" hangingPunct="1">
              <a:lnSpc>
                <a:spcPct val="80000"/>
              </a:lnSpc>
            </a:pPr>
            <a:r>
              <a:rPr lang="en-US" altLang="en-US" sz="1600"/>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a:p>
            <a:pPr eaLnBrk="1" hangingPunct="1">
              <a:lnSpc>
                <a:spcPct val="80000"/>
              </a:lnSpc>
            </a:pPr>
            <a:r>
              <a:rPr lang="en-US" altLang="en-US" sz="1600"/>
              <a:t>Meanwhile, the U.S. remains the largest single market for Chile's fruit exports. However, increasing demand from the EC and Central and East European countries combined may eventually surpass exports to the U.S., spurring further growth in Chile's exports. </a:t>
            </a:r>
          </a:p>
          <a:p>
            <a:pPr eaLnBrk="1" hangingPunct="1">
              <a:lnSpc>
                <a:spcPct val="80000"/>
              </a:lnSpc>
            </a:pPr>
            <a:r>
              <a:rPr lang="en-US" altLang="en-US" sz="1600"/>
              <a:t>If you’ve read this far, your eyes probably hurt and you’ve been reading this tedious long-winded text instead of listening to me. I’m insulted- can’t you see I’m doing a presentation up here? Look at me! Congratulations, however, on having such good eyesight.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BD811F-2CC6-472A-B76D-EA8C21BCECBE}"/>
              </a:ext>
            </a:extLst>
          </p:cNvPr>
          <p:cNvSpPr>
            <a:spLocks noGrp="1" noChangeArrowheads="1"/>
          </p:cNvSpPr>
          <p:nvPr>
            <p:ph type="title"/>
          </p:nvPr>
        </p:nvSpPr>
        <p:spPr/>
        <p:txBody>
          <a:bodyPr/>
          <a:lstStyle/>
          <a:p>
            <a:pPr fontAlgn="auto">
              <a:spcAft>
                <a:spcPts val="0"/>
              </a:spcAft>
              <a:defRPr/>
            </a:pPr>
            <a:r>
              <a:rPr lang="en-US" altLang="en-US" sz="4000"/>
              <a:t>Too Much Text, and Font too small</a:t>
            </a:r>
          </a:p>
        </p:txBody>
      </p:sp>
      <p:sp>
        <p:nvSpPr>
          <p:cNvPr id="19459" name="Rectangle 3">
            <a:extLst>
              <a:ext uri="{FF2B5EF4-FFF2-40B4-BE49-F238E27FC236}">
                <a16:creationId xmlns:a16="http://schemas.microsoft.com/office/drawing/2014/main" id="{DCAD3A15-F775-4C74-B611-9BBC18015B4B}"/>
              </a:ext>
            </a:extLst>
          </p:cNvPr>
          <p:cNvSpPr>
            <a:spLocks noGrp="1" noChangeArrowheads="1"/>
          </p:cNvSpPr>
          <p:nvPr>
            <p:ph idx="1"/>
          </p:nvPr>
        </p:nvSpPr>
        <p:spPr/>
        <p:txBody>
          <a:bodyPr/>
          <a:lstStyle/>
          <a:p>
            <a:r>
              <a:rPr lang="en-US" altLang="en-US"/>
              <a:t>Try not to put long blocks of text in your presentation.</a:t>
            </a:r>
          </a:p>
          <a:p>
            <a:endParaRPr lang="en-US" altLang="en-US"/>
          </a:p>
          <a:p>
            <a:r>
              <a:rPr lang="en-US" altLang="en-US"/>
              <a:t>Emphasize only the main points.</a:t>
            </a:r>
          </a:p>
          <a:p>
            <a:endParaRPr lang="en-US" altLang="en-US"/>
          </a:p>
          <a:p>
            <a:r>
              <a:rPr lang="en-US" altLang="en-US"/>
              <a:t>Use pictures or columns to break up text </a:t>
            </a:r>
          </a:p>
          <a:p>
            <a:endParaRPr lang="en-US" altLang="en-US"/>
          </a:p>
          <a:p>
            <a:r>
              <a:rPr lang="en-US" altLang="en-US"/>
              <a:t>Use a readable font size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DFBBD5A-B8E0-4086-9DBC-0AD58F7210C0}"/>
              </a:ext>
            </a:extLst>
          </p:cNvPr>
          <p:cNvSpPr>
            <a:spLocks noGrp="1" noChangeArrowheads="1"/>
          </p:cNvSpPr>
          <p:nvPr>
            <p:ph type="title"/>
          </p:nvPr>
        </p:nvSpPr>
        <p:spPr/>
        <p:txBody>
          <a:bodyPr/>
          <a:lstStyle/>
          <a:p>
            <a:pPr eaLnBrk="1" hangingPunct="1">
              <a:defRPr/>
            </a:pPr>
            <a:r>
              <a:rPr lang="en-US" altLang="en-US" dirty="0"/>
              <a:t>Chilean Exports</a:t>
            </a:r>
          </a:p>
        </p:txBody>
      </p:sp>
      <p:sp>
        <p:nvSpPr>
          <p:cNvPr id="20483" name="Rectangle 3">
            <a:extLst>
              <a:ext uri="{FF2B5EF4-FFF2-40B4-BE49-F238E27FC236}">
                <a16:creationId xmlns:a16="http://schemas.microsoft.com/office/drawing/2014/main" id="{604BF2D9-3CA1-4BC0-A3AB-B200A8CFB4ED}"/>
              </a:ext>
            </a:extLst>
          </p:cNvPr>
          <p:cNvSpPr>
            <a:spLocks noGrp="1" noChangeArrowheads="1"/>
          </p:cNvSpPr>
          <p:nvPr>
            <p:ph type="body" idx="1"/>
          </p:nvPr>
        </p:nvSpPr>
        <p:spPr>
          <a:xfrm>
            <a:off x="152400" y="1371600"/>
            <a:ext cx="4191000" cy="3048000"/>
          </a:xfrm>
          <a:ln>
            <a:solidFill>
              <a:schemeClr val="tx1"/>
            </a:solidFill>
            <a:miter lim="800000"/>
            <a:headEnd/>
            <a:tailEnd/>
          </a:ln>
        </p:spPr>
        <p:txBody>
          <a:bodyPr/>
          <a:lstStyle/>
          <a:p>
            <a:pPr eaLnBrk="1" hangingPunct="1">
              <a:lnSpc>
                <a:spcPct val="80000"/>
              </a:lnSpc>
            </a:pPr>
            <a:r>
              <a:rPr lang="en-US" altLang="en-US" sz="1200"/>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eaLnBrk="1" hangingPunct="1">
              <a:lnSpc>
                <a:spcPct val="80000"/>
              </a:lnSpc>
            </a:pPr>
            <a:endParaRPr lang="en-US" altLang="en-US" sz="1200"/>
          </a:p>
          <a:p>
            <a:pPr eaLnBrk="1" hangingPunct="1">
              <a:lnSpc>
                <a:spcPct val="80000"/>
              </a:lnSpc>
            </a:pPr>
            <a:r>
              <a:rPr lang="en-US" altLang="en-US" sz="1200"/>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p:txBody>
      </p:sp>
      <p:sp>
        <p:nvSpPr>
          <p:cNvPr id="2" name="Rectangle 1">
            <a:extLst>
              <a:ext uri="{FF2B5EF4-FFF2-40B4-BE49-F238E27FC236}">
                <a16:creationId xmlns:a16="http://schemas.microsoft.com/office/drawing/2014/main" id="{5B25EA06-3AC1-449D-B9C0-3E4A54504FA7}"/>
              </a:ext>
            </a:extLst>
          </p:cNvPr>
          <p:cNvSpPr/>
          <p:nvPr/>
        </p:nvSpPr>
        <p:spPr>
          <a:xfrm>
            <a:off x="4914900" y="1371600"/>
            <a:ext cx="3200400" cy="2308225"/>
          </a:xfrm>
          <a:prstGeom prst="rect">
            <a:avLst/>
          </a:prstGeom>
          <a:ln>
            <a:solidFill>
              <a:schemeClr val="tx1"/>
            </a:solidFill>
          </a:ln>
        </p:spPr>
        <p:txBody>
          <a:bodyPr>
            <a:spAutoFit/>
          </a:bodyPr>
          <a:lstStyle/>
          <a:p>
            <a:pPr marL="285750" indent="-285750" eaLnBrk="1" hangingPunct="1">
              <a:lnSpc>
                <a:spcPct val="80000"/>
              </a:lnSpc>
              <a:buFont typeface="Arial" panose="020B0604020202020204" pitchFamily="34" charset="0"/>
              <a:buChar char="•"/>
              <a:defRPr/>
            </a:pPr>
            <a:r>
              <a:rPr lang="en-US" altLang="en-US" sz="1200" dirty="0"/>
              <a:t>Meanwhile, the U.S. remains the largest single market for Chile's fruit exports. However, increasing demand from the EC and Central and East European countries combined may eventually surpass exports to the U.S., spurring further growth in Chile's exports. </a:t>
            </a:r>
          </a:p>
          <a:p>
            <a:pPr eaLnBrk="1" hangingPunct="1">
              <a:lnSpc>
                <a:spcPct val="80000"/>
              </a:lnSpc>
              <a:defRPr/>
            </a:pPr>
            <a:endParaRPr lang="en-US" altLang="en-US" sz="1200" dirty="0"/>
          </a:p>
          <a:p>
            <a:pPr marL="285750" indent="-285750" eaLnBrk="1" hangingPunct="1">
              <a:lnSpc>
                <a:spcPct val="80000"/>
              </a:lnSpc>
              <a:buFont typeface="Arial" panose="020B0604020202020204" pitchFamily="34" charset="0"/>
              <a:buChar char="•"/>
              <a:defRPr/>
            </a:pPr>
            <a:r>
              <a:rPr lang="en-US" altLang="en-US" sz="1200" dirty="0"/>
              <a:t>If you’ve read this far, your eyes probably hurt and you’ve been reading this tedious long-winded text instead of listening to me. I’m insulted- can’t you see I’m doing a presentation up here? Look at me! Congratulations, however, on having such good eyesight. </a:t>
            </a:r>
          </a:p>
        </p:txBody>
      </p:sp>
      <p:pic>
        <p:nvPicPr>
          <p:cNvPr id="20485" name="Picture 2" descr="Image result for chilean exports">
            <a:extLst>
              <a:ext uri="{FF2B5EF4-FFF2-40B4-BE49-F238E27FC236}">
                <a16:creationId xmlns:a16="http://schemas.microsoft.com/office/drawing/2014/main" id="{12F34ED1-DAEB-4800-905F-2600FD418C07}"/>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000" t="19014" r="41251" b="12907"/>
          <a:stretch>
            <a:fillRect/>
          </a:stretch>
        </p:blipFill>
        <p:spPr bwMode="auto">
          <a:xfrm>
            <a:off x="5029200" y="4030663"/>
            <a:ext cx="28194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3C83FC2-6106-43FA-A299-CF3BF58D92F0}"/>
              </a:ext>
            </a:extLst>
          </p:cNvPr>
          <p:cNvSpPr>
            <a:spLocks noGrp="1" noChangeArrowheads="1"/>
          </p:cNvSpPr>
          <p:nvPr>
            <p:ph type="title"/>
          </p:nvPr>
        </p:nvSpPr>
        <p:spPr>
          <a:xfrm>
            <a:off x="838200" y="304800"/>
            <a:ext cx="8229600" cy="1143000"/>
          </a:xfrm>
        </p:spPr>
        <p:txBody>
          <a:bodyPr/>
          <a:lstStyle/>
          <a:p>
            <a:pPr fontAlgn="auto">
              <a:spcAft>
                <a:spcPts val="0"/>
              </a:spcAft>
              <a:defRPr/>
            </a:pPr>
            <a:r>
              <a:rPr lang="en-US" altLang="en-US" dirty="0">
                <a:solidFill>
                  <a:srgbClr val="FFFF00"/>
                </a:solidFill>
              </a:rPr>
              <a:t>Beginner Motorcycles</a:t>
            </a:r>
          </a:p>
        </p:txBody>
      </p:sp>
      <p:pic>
        <p:nvPicPr>
          <p:cNvPr id="21507" name="Picture 4">
            <a:extLst>
              <a:ext uri="{FF2B5EF4-FFF2-40B4-BE49-F238E27FC236}">
                <a16:creationId xmlns:a16="http://schemas.microsoft.com/office/drawing/2014/main" id="{B148BBF3-3A10-402B-940B-778EB3C7B73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81000" y="1752600"/>
            <a:ext cx="4038600" cy="3048000"/>
          </a:xfrm>
        </p:spPr>
      </p:pic>
      <p:sp>
        <p:nvSpPr>
          <p:cNvPr id="21508" name="Rectangle 5">
            <a:extLst>
              <a:ext uri="{FF2B5EF4-FFF2-40B4-BE49-F238E27FC236}">
                <a16:creationId xmlns:a16="http://schemas.microsoft.com/office/drawing/2014/main" id="{EBD47F0E-D394-4F73-BB79-53D863E6B67C}"/>
              </a:ext>
            </a:extLst>
          </p:cNvPr>
          <p:cNvSpPr>
            <a:spLocks noGrp="1" noChangeArrowheads="1"/>
          </p:cNvSpPr>
          <p:nvPr>
            <p:ph type="body" sz="half" idx="2"/>
          </p:nvPr>
        </p:nvSpPr>
        <p:spPr/>
        <p:txBody>
          <a:bodyPr/>
          <a:lstStyle/>
          <a:p>
            <a:r>
              <a:rPr lang="en-US" altLang="en-US" sz="2800">
                <a:solidFill>
                  <a:srgbClr val="FFFF00"/>
                </a:solidFill>
              </a:rPr>
              <a:t>My personal favorite: the Suzuki Savage</a:t>
            </a:r>
          </a:p>
          <a:p>
            <a:r>
              <a:rPr lang="en-US" altLang="en-US" sz="2800">
                <a:solidFill>
                  <a:srgbClr val="FFFF00"/>
                </a:solidFill>
              </a:rPr>
              <a:t>Light weight (~380lbs)</a:t>
            </a:r>
          </a:p>
          <a:p>
            <a:r>
              <a:rPr lang="en-US" altLang="en-US" sz="2800">
                <a:solidFill>
                  <a:srgbClr val="FFFF00"/>
                </a:solidFill>
              </a:rPr>
              <a:t>Adequate power (650cc engine)</a:t>
            </a:r>
          </a:p>
          <a:p>
            <a:r>
              <a:rPr lang="en-US" altLang="en-US" sz="2800">
                <a:solidFill>
                  <a:srgbClr val="FFFF00"/>
                </a:solidFill>
              </a:rPr>
              <a:t>Low seat height fits most riders</a:t>
            </a:r>
          </a:p>
          <a:p>
            <a:endParaRPr lang="en-US" altLang="en-US" sz="280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9E97F0A-7DA9-41B9-B4E1-3B8F7A27B10C}"/>
              </a:ext>
            </a:extLst>
          </p:cNvPr>
          <p:cNvSpPr>
            <a:spLocks noGrp="1" noChangeArrowheads="1"/>
          </p:cNvSpPr>
          <p:nvPr>
            <p:ph type="title"/>
          </p:nvPr>
        </p:nvSpPr>
        <p:spPr/>
        <p:txBody>
          <a:bodyPr/>
          <a:lstStyle/>
          <a:p>
            <a:pPr fontAlgn="auto">
              <a:spcAft>
                <a:spcPts val="0"/>
              </a:spcAft>
              <a:defRPr/>
            </a:pPr>
            <a:r>
              <a:rPr lang="en-US" altLang="en-US"/>
              <a:t>Bad Color Choices</a:t>
            </a:r>
          </a:p>
        </p:txBody>
      </p:sp>
      <p:sp>
        <p:nvSpPr>
          <p:cNvPr id="22531" name="Rectangle 3">
            <a:extLst>
              <a:ext uri="{FF2B5EF4-FFF2-40B4-BE49-F238E27FC236}">
                <a16:creationId xmlns:a16="http://schemas.microsoft.com/office/drawing/2014/main" id="{B58F957B-F5AA-4B50-A1BD-F9F5743A3723}"/>
              </a:ext>
            </a:extLst>
          </p:cNvPr>
          <p:cNvSpPr>
            <a:spLocks noGrp="1" noChangeArrowheads="1"/>
          </p:cNvSpPr>
          <p:nvPr>
            <p:ph idx="1"/>
          </p:nvPr>
        </p:nvSpPr>
        <p:spPr/>
        <p:txBody>
          <a:bodyPr/>
          <a:lstStyle/>
          <a:p>
            <a:r>
              <a:rPr lang="en-US" altLang="en-US"/>
              <a:t>Using colors that do not contrast makes them hard to read</a:t>
            </a:r>
          </a:p>
          <a:p>
            <a:endParaRPr lang="en-US" altLang="en-US"/>
          </a:p>
          <a:p>
            <a:r>
              <a:rPr lang="en-US" altLang="en-US"/>
              <a:t>Too bright and distracting</a:t>
            </a:r>
          </a:p>
        </p:txBody>
      </p:sp>
      <p:pic>
        <p:nvPicPr>
          <p:cNvPr id="22532" name="Picture 5" descr="Image result for contrast colors for ppt">
            <a:extLst>
              <a:ext uri="{FF2B5EF4-FFF2-40B4-BE49-F238E27FC236}">
                <a16:creationId xmlns:a16="http://schemas.microsoft.com/office/drawing/2014/main" id="{BD928132-B9EB-4C2F-91D7-0629B68D65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8650" y="42672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7" descr="Image result for non contrasting color tet">
            <a:extLst>
              <a:ext uri="{FF2B5EF4-FFF2-40B4-BE49-F238E27FC236}">
                <a16:creationId xmlns:a16="http://schemas.microsoft.com/office/drawing/2014/main" id="{0C6F367D-266C-4C39-865D-D8781D770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267200"/>
            <a:ext cx="28575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797ECD-C38C-448F-97B8-DF5D2552D92C}"/>
              </a:ext>
            </a:extLst>
          </p:cNvPr>
          <p:cNvSpPr>
            <a:spLocks noGrp="1" noChangeArrowheads="1"/>
          </p:cNvSpPr>
          <p:nvPr>
            <p:ph type="title"/>
          </p:nvPr>
        </p:nvSpPr>
        <p:spPr/>
        <p:txBody>
          <a:bodyPr/>
          <a:lstStyle/>
          <a:p>
            <a:pPr fontAlgn="auto">
              <a:spcAft>
                <a:spcPts val="0"/>
              </a:spcAft>
              <a:defRPr/>
            </a:pPr>
            <a:endParaRPr lang="en-US" altLang="en-US" i="1"/>
          </a:p>
        </p:txBody>
      </p:sp>
      <p:pic>
        <p:nvPicPr>
          <p:cNvPr id="23555" name="Picture 3">
            <a:extLst>
              <a:ext uri="{FF2B5EF4-FFF2-40B4-BE49-F238E27FC236}">
                <a16:creationId xmlns:a16="http://schemas.microsoft.com/office/drawing/2014/main" id="{0B6C9C60-C2EB-4F12-8AB7-0F654DA348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828800"/>
            <a:ext cx="1524000" cy="1309688"/>
          </a:xfrm>
        </p:spPr>
      </p:pic>
      <p:pic>
        <p:nvPicPr>
          <p:cNvPr id="23556" name="Picture 5">
            <a:extLst>
              <a:ext uri="{FF2B5EF4-FFF2-40B4-BE49-F238E27FC236}">
                <a16:creationId xmlns:a16="http://schemas.microsoft.com/office/drawing/2014/main" id="{AEF7307F-EECE-43B0-B0BE-1E14E2A0D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429000"/>
            <a:ext cx="21050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7" name="Picture 6">
            <a:extLst>
              <a:ext uri="{FF2B5EF4-FFF2-40B4-BE49-F238E27FC236}">
                <a16:creationId xmlns:a16="http://schemas.microsoft.com/office/drawing/2014/main" id="{B3CF268A-2CBF-4181-9351-090BBDD8CF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138906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7">
            <a:extLst>
              <a:ext uri="{FF2B5EF4-FFF2-40B4-BE49-F238E27FC236}">
                <a16:creationId xmlns:a16="http://schemas.microsoft.com/office/drawing/2014/main" id="{D73DD3BA-E592-439F-B204-16C0AA8FFE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429000"/>
            <a:ext cx="2092325"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9" name="Picture 15" descr="The image “http://www.crews.org/curriculum/ex/compsci/webresources/animation/eyescan.gif” cannot be displayed, because it contains errors.">
            <a:extLst>
              <a:ext uri="{FF2B5EF4-FFF2-40B4-BE49-F238E27FC236}">
                <a16:creationId xmlns:a16="http://schemas.microsoft.com/office/drawing/2014/main" id="{80CDC29B-C8F5-4F34-A407-1CE6F2670467}"/>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4290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17" descr="welcome">
            <a:extLst>
              <a:ext uri="{FF2B5EF4-FFF2-40B4-BE49-F238E27FC236}">
                <a16:creationId xmlns:a16="http://schemas.microsoft.com/office/drawing/2014/main" id="{9F5B244F-0336-405B-8DB3-2400AFC9A55D}"/>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1524000"/>
            <a:ext cx="56578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19" descr="wow2anim">
            <a:extLst>
              <a:ext uri="{FF2B5EF4-FFF2-40B4-BE49-F238E27FC236}">
                <a16:creationId xmlns:a16="http://schemas.microsoft.com/office/drawing/2014/main" id="{5F261107-365C-4FE9-A562-2A722AB27F0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5334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2" name="WordArt 20">
            <a:extLst>
              <a:ext uri="{FF2B5EF4-FFF2-40B4-BE49-F238E27FC236}">
                <a16:creationId xmlns:a16="http://schemas.microsoft.com/office/drawing/2014/main" id="{521426C0-CA71-41DD-8647-F0E5AC5EA841}"/>
              </a:ext>
            </a:extLst>
          </p:cNvPr>
          <p:cNvSpPr>
            <a:spLocks noChangeArrowheads="1" noChangeShapeType="1" noTextEdit="1"/>
          </p:cNvSpPr>
          <p:nvPr/>
        </p:nvSpPr>
        <p:spPr bwMode="auto">
          <a:xfrm>
            <a:off x="2290763" y="228600"/>
            <a:ext cx="4562475" cy="12954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contourClr>
                <a:srgbClr val="DCEBF5"/>
              </a:contour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panose="020B0A04020102020204" pitchFamily="34" charset="0"/>
              </a:rPr>
              <a:t>Buying a New Suit</a:t>
            </a:r>
          </a:p>
        </p:txBody>
      </p:sp>
      <p:pic>
        <p:nvPicPr>
          <p:cNvPr id="23563" name="Picture 21" descr="wow2anim">
            <a:extLst>
              <a:ext uri="{FF2B5EF4-FFF2-40B4-BE49-F238E27FC236}">
                <a16:creationId xmlns:a16="http://schemas.microsoft.com/office/drawing/2014/main" id="{CAAC072C-28B8-496B-8493-A9D92E13768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9000" y="4572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23">
            <a:extLst>
              <a:ext uri="{FF2B5EF4-FFF2-40B4-BE49-F238E27FC236}">
                <a16:creationId xmlns:a16="http://schemas.microsoft.com/office/drawing/2014/main" id="{729BCD31-82C8-40C4-9081-B114F7386E7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72400" y="1676400"/>
            <a:ext cx="1009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5" name="Picture 27" descr="The image “http://www.crews.org/curriculum/ex/compsci/webresources/animation/eyescan.gif” cannot be displayed, because it contains errors.">
            <a:extLst>
              <a:ext uri="{FF2B5EF4-FFF2-40B4-BE49-F238E27FC236}">
                <a16:creationId xmlns:a16="http://schemas.microsoft.com/office/drawing/2014/main" id="{B285B886-51B8-416F-9C8D-20EB625E6279}"/>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54102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28" descr="flames">
            <a:extLst>
              <a:ext uri="{FF2B5EF4-FFF2-40B4-BE49-F238E27FC236}">
                <a16:creationId xmlns:a16="http://schemas.microsoft.com/office/drawing/2014/main" id="{B0B12B1C-C885-4478-A335-1DED69F96342}"/>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4495800"/>
            <a:ext cx="9048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29" descr="flames">
            <a:extLst>
              <a:ext uri="{FF2B5EF4-FFF2-40B4-BE49-F238E27FC236}">
                <a16:creationId xmlns:a16="http://schemas.microsoft.com/office/drawing/2014/main" id="{802D9BB6-BEA3-4E70-B36A-98BBBB190975}"/>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4648200"/>
            <a:ext cx="800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themeOverride>
</file>

<file path=docProps/app.xml><?xml version="1.0" encoding="utf-8"?>
<Properties xmlns="http://schemas.openxmlformats.org/officeDocument/2006/extended-properties" xmlns:vt="http://schemas.openxmlformats.org/officeDocument/2006/docPropsVTypes">
  <Template>Layers</Template>
  <TotalTime>519</TotalTime>
  <Words>864</Words>
  <Application>Microsoft Office PowerPoint</Application>
  <PresentationFormat>On-screen Show (4:3)</PresentationFormat>
  <Paragraphs>64</Paragraphs>
  <Slides>13</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13</vt:i4>
      </vt:variant>
    </vt:vector>
  </HeadingPairs>
  <TitlesOfParts>
    <vt:vector size="26" baseType="lpstr">
      <vt:lpstr>Arial</vt:lpstr>
      <vt:lpstr>Arial Black</vt:lpstr>
      <vt:lpstr>Comic Sans MS</vt:lpstr>
      <vt:lpstr>Cooper Black</vt:lpstr>
      <vt:lpstr>Gill Sans MT</vt:lpstr>
      <vt:lpstr>Impact</vt:lpstr>
      <vt:lpstr>Times New Roman</vt:lpstr>
      <vt:lpstr>Verdana</vt:lpstr>
      <vt:lpstr>Wingdings</vt:lpstr>
      <vt:lpstr>Layers</vt:lpstr>
      <vt:lpstr>Cliff</vt:lpstr>
      <vt:lpstr>Mountain Top</vt:lpstr>
      <vt:lpstr>Badge</vt:lpstr>
      <vt:lpstr>The World’s Worst PowerPoint Presentation Ever Which I got from the Internet and am Borrowing</vt:lpstr>
      <vt:lpstr>How to Use this Presentation</vt:lpstr>
      <vt:lpstr>PowerPoint Presentation</vt:lpstr>
      <vt:lpstr>Chilean Exports</vt:lpstr>
      <vt:lpstr>Too Much Text, and Font too small</vt:lpstr>
      <vt:lpstr>Chilean Exports</vt:lpstr>
      <vt:lpstr>Beginner Motorcycles</vt:lpstr>
      <vt:lpstr>Bad Color Choices</vt:lpstr>
      <vt:lpstr>PowerPoint Presentation</vt:lpstr>
      <vt:lpstr>Overwhelming Pictures</vt:lpstr>
      <vt:lpstr>Racquetball Fundamentals</vt:lpstr>
      <vt:lpstr>Using too much Slide Animation</vt:lpstr>
      <vt:lpstr>More Presentation tips, cont.</vt:lpstr>
    </vt:vector>
  </TitlesOfParts>
  <Company>Elmhurst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Quite Possibly The World’s Worst PowerPoint Presentation Ever</dc:title>
  <dc:creator>jacobh</dc:creator>
  <cp:lastModifiedBy>Reviewer</cp:lastModifiedBy>
  <cp:revision>12</cp:revision>
  <dcterms:created xsi:type="dcterms:W3CDTF">2005-11-04T17:12:34Z</dcterms:created>
  <dcterms:modified xsi:type="dcterms:W3CDTF">2022-11-17T08:24:07Z</dcterms:modified>
</cp:coreProperties>
</file>