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8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B38A765-C8E5-4444-8058-43E2845B6F2F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F38AC3A-F708-40D6-AB44-D958BF7D7AB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38A765-C8E5-4444-8058-43E2845B6F2F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8AC3A-F708-40D6-AB44-D958BF7D7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B38A765-C8E5-4444-8058-43E2845B6F2F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F38AC3A-F708-40D6-AB44-D958BF7D7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38A765-C8E5-4444-8058-43E2845B6F2F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8AC3A-F708-40D6-AB44-D958BF7D7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B38A765-C8E5-4444-8058-43E2845B6F2F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F38AC3A-F708-40D6-AB44-D958BF7D7AB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38A765-C8E5-4444-8058-43E2845B6F2F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8AC3A-F708-40D6-AB44-D958BF7D7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38A765-C8E5-4444-8058-43E2845B6F2F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8AC3A-F708-40D6-AB44-D958BF7D7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38A765-C8E5-4444-8058-43E2845B6F2F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8AC3A-F708-40D6-AB44-D958BF7D7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B38A765-C8E5-4444-8058-43E2845B6F2F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8AC3A-F708-40D6-AB44-D958BF7D7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38A765-C8E5-4444-8058-43E2845B6F2F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8AC3A-F708-40D6-AB44-D958BF7D7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38A765-C8E5-4444-8058-43E2845B6F2F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8AC3A-F708-40D6-AB44-D958BF7D7AB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B38A765-C8E5-4444-8058-43E2845B6F2F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F38AC3A-F708-40D6-AB44-D958BF7D7A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CAUTION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539864"/>
            <a:ext cx="7467600" cy="1101248"/>
          </a:xfrm>
        </p:spPr>
        <p:txBody>
          <a:bodyPr/>
          <a:lstStyle/>
          <a:p>
            <a:r>
              <a:rPr lang="en-CA" dirty="0" smtClean="0"/>
              <a:t>Things to be careful of in the English classroom </a:t>
            </a:r>
            <a:endParaRPr lang="en-US" dirty="0"/>
          </a:p>
        </p:txBody>
      </p:sp>
      <p:pic>
        <p:nvPicPr>
          <p:cNvPr id="1026" name="Picture 2" descr="http://www.picgifs.com/graphics/w/warning-sign/graphics-warning-sign-95440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40" y="228600"/>
            <a:ext cx="22860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picgifs.com/graphics/w/warning-sign/graphics-warning-sign-95440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74" y="2438400"/>
            <a:ext cx="22860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picgifs.com/graphics/w/warning-sign/graphics-warning-sign-95440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74" y="4724400"/>
            <a:ext cx="22860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At the start..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2011680"/>
            <a:ext cx="7239000" cy="484632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20794560">
            <a:off x="779209" y="4183821"/>
            <a:ext cx="33616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/>
              <a:t>Starting the class by asking irrelevant or unnecessary questions as a routine.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9941995">
            <a:off x="674758" y="1895642"/>
            <a:ext cx="34510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/>
              <a:t>Starting the lesson by having students chorally drilling lesson objectives.</a:t>
            </a:r>
          </a:p>
        </p:txBody>
      </p:sp>
      <p:sp>
        <p:nvSpPr>
          <p:cNvPr id="7" name="TextBox 6"/>
          <p:cNvSpPr txBox="1"/>
          <p:nvPr/>
        </p:nvSpPr>
        <p:spPr>
          <a:xfrm rot="923027">
            <a:off x="4463738" y="2050579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/>
              <a:t>starting the lesson by telling students how nervous they are. </a:t>
            </a:r>
          </a:p>
        </p:txBody>
      </p:sp>
      <p:sp>
        <p:nvSpPr>
          <p:cNvPr id="9" name="TextBox 8"/>
          <p:cNvSpPr txBox="1"/>
          <p:nvPr/>
        </p:nvSpPr>
        <p:spPr>
          <a:xfrm rot="1285211">
            <a:off x="4232176" y="4883663"/>
            <a:ext cx="40698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/>
              <a:t>creating a very tense language learning environment.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20794309">
            <a:off x="0" y="25908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/>
              <a:t>E</a:t>
            </a:r>
            <a:r>
              <a:rPr lang="en-US" b="1" dirty="0" smtClean="0"/>
              <a:t>mphasizing </a:t>
            </a:r>
            <a:r>
              <a:rPr lang="en-US" b="1" dirty="0"/>
              <a:t>the difficulties of learning English.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001311">
            <a:off x="4664110" y="1740977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/>
              <a:t>Promising </a:t>
            </a:r>
            <a:r>
              <a:rPr lang="en-US" b="1" dirty="0"/>
              <a:t>something to be exciting or fun “We are going to do an fun activity!”.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20170479">
            <a:off x="4824748" y="4997383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Handing out </a:t>
            </a:r>
            <a:r>
              <a:rPr lang="en-US" b="1" dirty="0"/>
              <a:t>materials before giving instructions.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740200">
            <a:off x="664249" y="4753654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Asking “Are you having fun? Did you have fun?”.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en-US" dirty="0"/>
          </a:p>
          <a:p>
            <a:pPr lvl="0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1752600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/>
              <a:t>Standing in one place and not moving arou</a:t>
            </a:r>
            <a:r>
              <a:rPr lang="en-US" b="1" dirty="0" smtClean="0"/>
              <a:t>nd the classroom</a:t>
            </a:r>
            <a:r>
              <a:rPr lang="en-US" b="1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20301536">
            <a:off x="4038600" y="34290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/>
              <a:t>L</a:t>
            </a:r>
            <a:r>
              <a:rPr lang="en-US" b="1" dirty="0" smtClean="0"/>
              <a:t>etting </a:t>
            </a:r>
            <a:r>
              <a:rPr lang="en-US" b="1" dirty="0"/>
              <a:t>strong students control the class.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667000" y="28194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/>
              <a:t>A</a:t>
            </a:r>
            <a:r>
              <a:rPr lang="en-US" b="1" dirty="0" smtClean="0"/>
              <a:t>sking </a:t>
            </a:r>
            <a:r>
              <a:rPr lang="en-US" b="1" dirty="0"/>
              <a:t>for volunteers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34198" y="-12492"/>
            <a:ext cx="72390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During the lesson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159</TotalTime>
  <Words>124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Opulent</vt:lpstr>
      <vt:lpstr>CAUTION</vt:lpstr>
      <vt:lpstr>At the start..</vt:lpstr>
      <vt:lpstr>During the lesson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Bad Habits</dc:title>
  <dc:creator>ClassRoom-1</dc:creator>
  <cp:lastModifiedBy>P201</cp:lastModifiedBy>
  <cp:revision>7</cp:revision>
  <dcterms:created xsi:type="dcterms:W3CDTF">2013-06-27T23:23:02Z</dcterms:created>
  <dcterms:modified xsi:type="dcterms:W3CDTF">2014-05-27T04:17:02Z</dcterms:modified>
</cp:coreProperties>
</file>