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69" d="100"/>
          <a:sy n="69" d="100"/>
        </p:scale>
        <p:origin x="76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42F5128-FF49-4103-8A7F-E755DCE0A58B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5B2BF03-C0E9-4364-92C1-E2428A74B75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428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5128-FF49-4103-8A7F-E755DCE0A58B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2BF03-C0E9-4364-92C1-E2428A74B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755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5128-FF49-4103-8A7F-E755DCE0A58B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2BF03-C0E9-4364-92C1-E2428A74B75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570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5128-FF49-4103-8A7F-E755DCE0A58B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2BF03-C0E9-4364-92C1-E2428A74B75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962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5128-FF49-4103-8A7F-E755DCE0A58B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2BF03-C0E9-4364-92C1-E2428A74B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684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5128-FF49-4103-8A7F-E755DCE0A58B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2BF03-C0E9-4364-92C1-E2428A74B75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262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5128-FF49-4103-8A7F-E755DCE0A58B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2BF03-C0E9-4364-92C1-E2428A74B75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881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5128-FF49-4103-8A7F-E755DCE0A58B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2BF03-C0E9-4364-92C1-E2428A74B75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0242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5128-FF49-4103-8A7F-E755DCE0A58B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2BF03-C0E9-4364-92C1-E2428A74B75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153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5128-FF49-4103-8A7F-E755DCE0A58B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2BF03-C0E9-4364-92C1-E2428A74B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645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5128-FF49-4103-8A7F-E755DCE0A58B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2BF03-C0E9-4364-92C1-E2428A74B75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075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5128-FF49-4103-8A7F-E755DCE0A58B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2BF03-C0E9-4364-92C1-E2428A74B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68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5128-FF49-4103-8A7F-E755DCE0A58B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2BF03-C0E9-4364-92C1-E2428A74B757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4098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5128-FF49-4103-8A7F-E755DCE0A58B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2BF03-C0E9-4364-92C1-E2428A74B75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5581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5128-FF49-4103-8A7F-E755DCE0A58B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2BF03-C0E9-4364-92C1-E2428A74B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939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5128-FF49-4103-8A7F-E755DCE0A58B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2BF03-C0E9-4364-92C1-E2428A74B75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8487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5128-FF49-4103-8A7F-E755DCE0A58B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2BF03-C0E9-4364-92C1-E2428A74B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624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42F5128-FF49-4103-8A7F-E755DCE0A58B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5B2BF03-C0E9-4364-92C1-E2428A74B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324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7FABC-AA8E-BC7D-864C-015A015E01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Application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C7EA3B-D3D7-C48C-B675-C50EC211E0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Due May 11th</a:t>
            </a:r>
          </a:p>
        </p:txBody>
      </p:sp>
    </p:spTree>
    <p:extLst>
      <p:ext uri="{BB962C8B-B14F-4D97-AF65-F5344CB8AC3E}">
        <p14:creationId xmlns:p14="http://schemas.microsoft.com/office/powerpoint/2010/main" val="3067854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E6EE5-DA82-4170-24A0-A69A8E960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08579-72AA-7606-B3E4-51F1CB728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</a:t>
            </a:r>
            <a:r>
              <a:rPr lang="en-US" b="1" dirty="0"/>
              <a:t>2</a:t>
            </a:r>
            <a:r>
              <a:rPr lang="en-US" dirty="0"/>
              <a:t> lesson plans</a:t>
            </a:r>
          </a:p>
          <a:p>
            <a:endParaRPr lang="en-US" dirty="0"/>
          </a:p>
          <a:p>
            <a:pPr lvl="1"/>
            <a:r>
              <a:rPr lang="en-US" dirty="0"/>
              <a:t>1 lesson plan following a </a:t>
            </a:r>
            <a:r>
              <a:rPr lang="en-US" b="1" dirty="0"/>
              <a:t>compelling input based </a:t>
            </a:r>
            <a:r>
              <a:rPr lang="en-US" dirty="0"/>
              <a:t>approach</a:t>
            </a:r>
          </a:p>
          <a:p>
            <a:pPr lvl="1"/>
            <a:r>
              <a:rPr lang="en-US" dirty="0"/>
              <a:t>1 lesson plan following an </a:t>
            </a:r>
            <a:r>
              <a:rPr lang="en-US" b="1" dirty="0" err="1"/>
              <a:t>InSIPP</a:t>
            </a:r>
            <a:r>
              <a:rPr lang="en-US" dirty="0"/>
              <a:t> based approach</a:t>
            </a:r>
          </a:p>
          <a:p>
            <a:pPr lvl="2"/>
            <a:endParaRPr lang="en-US" dirty="0"/>
          </a:p>
          <a:p>
            <a:r>
              <a:rPr lang="en-US" dirty="0"/>
              <a:t>Submit to gekw@hufs.ac.kr</a:t>
            </a:r>
          </a:p>
        </p:txBody>
      </p:sp>
    </p:spTree>
    <p:extLst>
      <p:ext uri="{BB962C8B-B14F-4D97-AF65-F5344CB8AC3E}">
        <p14:creationId xmlns:p14="http://schemas.microsoft.com/office/powerpoint/2010/main" val="506584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8205F-8FFF-4F58-486E-F6ACE5D81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am I looking for when grading?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DC8C4-284D-CD71-A8BA-A7A33F195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Following the key principles of CLIL (4 Cs, lower to higher order thinking, language of, for, through? Learning, appropriate level of content for target learners with proof)</a:t>
            </a:r>
          </a:p>
          <a:p>
            <a:endParaRPr lang="en-US" dirty="0"/>
          </a:p>
          <a:p>
            <a:r>
              <a:rPr lang="en-US" dirty="0"/>
              <a:t>Following the flow of the lesson designs (appropriate placement of each step e.g., generating background knowledge, teaching vocabulary etc.)</a:t>
            </a:r>
          </a:p>
          <a:p>
            <a:endParaRPr lang="en-US" dirty="0"/>
          </a:p>
          <a:p>
            <a:r>
              <a:rPr lang="en-US" dirty="0"/>
              <a:t>Included assessment for each lesson (content assessment, language  assessment, both?)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021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107AC-2609-2C88-FD3C-65BF647C6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83E18-208D-B98B-47ED-7E3749B15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9D0E6C-74D3-9C75-BE99-DC13394A1E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60" t="29630" r="19742" b="11919"/>
          <a:stretch/>
        </p:blipFill>
        <p:spPr>
          <a:xfrm>
            <a:off x="2078181" y="696423"/>
            <a:ext cx="8386619" cy="546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8941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</TotalTime>
  <Words>118</Words>
  <Application>Microsoft Office PowerPoint</Application>
  <PresentationFormat>Widescreen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Garamond</vt:lpstr>
      <vt:lpstr>Organic</vt:lpstr>
      <vt:lpstr>Application Project</vt:lpstr>
      <vt:lpstr>Details</vt:lpstr>
      <vt:lpstr>What am I looking for when grading?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 Project</dc:title>
  <dc:creator>Reviewer</dc:creator>
  <cp:lastModifiedBy>Reviewer</cp:lastModifiedBy>
  <cp:revision>2</cp:revision>
  <dcterms:created xsi:type="dcterms:W3CDTF">2023-05-11T10:51:39Z</dcterms:created>
  <dcterms:modified xsi:type="dcterms:W3CDTF">2023-05-11T11:03:17Z</dcterms:modified>
</cp:coreProperties>
</file>