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2" r:id="rId11"/>
    <p:sldId id="27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>
        <p:scale>
          <a:sx n="75" d="100"/>
          <a:sy n="75" d="100"/>
        </p:scale>
        <p:origin x="113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184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8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111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29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5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042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B4EA47-A910-4981-83E5-4888026EA7B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CC4575-14FB-4A24-A512-E3CDB2D013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565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Alibi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7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14430"/>
            <a:ext cx="10178322" cy="1492132"/>
          </a:xfrm>
        </p:spPr>
        <p:txBody>
          <a:bodyPr/>
          <a:lstStyle/>
          <a:p>
            <a:r>
              <a:rPr lang="en-US" dirty="0"/>
              <a:t>alibi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5-6 eating dinner together</a:t>
            </a:r>
          </a:p>
          <a:p>
            <a:endParaRPr lang="en-US" dirty="0"/>
          </a:p>
          <a:p>
            <a:r>
              <a:rPr lang="en-US" dirty="0"/>
              <a:t>6-8 watching a movie</a:t>
            </a:r>
          </a:p>
          <a:p>
            <a:endParaRPr lang="en-US" dirty="0"/>
          </a:p>
          <a:p>
            <a:r>
              <a:rPr lang="en-US" dirty="0"/>
              <a:t>8-10 </a:t>
            </a:r>
            <a:r>
              <a:rPr lang="en-US" dirty="0" err="1"/>
              <a:t>norebang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29000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were you ________?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01016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were you ________?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79243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color was the________?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62651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was the________?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551026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________?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24550" y="398350"/>
            <a:ext cx="5067300" cy="160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Interrogation questions</a:t>
            </a:r>
          </a:p>
        </p:txBody>
      </p:sp>
    </p:spTree>
    <p:extLst>
      <p:ext uri="{BB962C8B-B14F-4D97-AF65-F5344CB8AC3E}">
        <p14:creationId xmlns:p14="http://schemas.microsoft.com/office/powerpoint/2010/main" val="113118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52400"/>
            <a:ext cx="82296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The police know that the crime happened between 5pm and 10pm</a:t>
            </a:r>
          </a:p>
          <a:p>
            <a:pPr algn="ctr"/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981200" y="2362200"/>
            <a:ext cx="8229600" cy="434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The suspects have an alibi…</a:t>
            </a:r>
          </a:p>
          <a:p>
            <a:endParaRPr lang="en-US" sz="3200" b="1" dirty="0"/>
          </a:p>
          <a:p>
            <a:r>
              <a:rPr lang="en-US" sz="3200" b="1" dirty="0"/>
              <a:t>They say …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5-6pm they were bowling.</a:t>
            </a:r>
          </a:p>
          <a:p>
            <a:r>
              <a:rPr lang="en-US" sz="3200" b="1" dirty="0"/>
              <a:t>6-8pm they were in a PC room. </a:t>
            </a:r>
          </a:p>
          <a:p>
            <a:r>
              <a:rPr lang="en-US" sz="3200" b="1" dirty="0"/>
              <a:t>8-10pm they were in the </a:t>
            </a:r>
            <a:r>
              <a:rPr lang="en-US" sz="3200" b="1"/>
              <a:t>library studying. 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339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Punishment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3159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800" dirty="0"/>
              <a:t>What punishment would you give them?</a:t>
            </a:r>
          </a:p>
        </p:txBody>
      </p:sp>
      <p:pic>
        <p:nvPicPr>
          <p:cNvPr id="3074" name="Picture 2" descr="http://i.telegraph.co.uk/multimedia/archive/01596/gavel_159683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2" y="286603"/>
            <a:ext cx="2175349" cy="13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alibi</a:t>
            </a:r>
          </a:p>
          <a:p>
            <a:r>
              <a:rPr lang="en-US" dirty="0"/>
              <a:t>interrogate </a:t>
            </a:r>
          </a:p>
          <a:p>
            <a:r>
              <a:rPr lang="en-US" dirty="0"/>
              <a:t>suspects</a:t>
            </a:r>
          </a:p>
          <a:p>
            <a:r>
              <a:rPr lang="en-US" dirty="0"/>
              <a:t>fraud</a:t>
            </a:r>
          </a:p>
          <a:p>
            <a:r>
              <a:rPr lang="en-US" dirty="0"/>
              <a:t>vandalism</a:t>
            </a:r>
          </a:p>
          <a:p>
            <a:r>
              <a:rPr lang="en-US" dirty="0"/>
              <a:t>theft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2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Have you ever had something stolen from you?</a:t>
            </a:r>
          </a:p>
          <a:p>
            <a:endParaRPr lang="en-US" dirty="0"/>
          </a:p>
          <a:p>
            <a:r>
              <a:rPr lang="en-US" dirty="0"/>
              <a:t>Are you ever worried about someone breaking into where you live?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may contain: night, sky and outdoor">
            <a:extLst>
              <a:ext uri="{FF2B5EF4-FFF2-40B4-BE49-F238E27FC236}">
                <a16:creationId xmlns:a16="http://schemas.microsoft.com/office/drawing/2014/main" id="{84A057F4-5562-450F-AC2C-396B8219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mblr_l7sz8t4XTE1qch0sao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0" y="723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may contain: night, sky and outdoor">
            <a:extLst>
              <a:ext uri="{FF2B5EF4-FFF2-40B4-BE49-F238E27FC236}">
                <a16:creationId xmlns:a16="http://schemas.microsoft.com/office/drawing/2014/main" id="{B8F97345-4EDD-4E89-8BD8-53A1BF3E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229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grumpyowl.com/wp-content/uploads/2010/09/sneak-thief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8FBF4"/>
              </a:clrFrom>
              <a:clrTo>
                <a:srgbClr val="F8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r="17829"/>
          <a:stretch/>
        </p:blipFill>
        <p:spPr bwMode="auto">
          <a:xfrm>
            <a:off x="-1009285" y="5316855"/>
            <a:ext cx="712185" cy="9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umblr_l7sz8t4XTE1qch0sao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24000" y="62484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5150" y="457200"/>
            <a:ext cx="63246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Last night a thief came to the University!!</a:t>
            </a:r>
          </a:p>
        </p:txBody>
      </p:sp>
    </p:spTree>
    <p:extLst>
      <p:ext uri="{BB962C8B-B14F-4D97-AF65-F5344CB8AC3E}">
        <p14:creationId xmlns:p14="http://schemas.microsoft.com/office/powerpoint/2010/main" val="24154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C 0.03255 0.00185 0.06511 0.00254 0.09753 0.00439 C 0.11654 0.00532 0.13802 0.0125 0.15703 0.01527 C 0.19505 0.02801 0.2418 0.02523 0.28308 0.02801 C 0.32709 0.03564 0.36615 0.03726 0.41198 0.03888 C 0.43763 0.04467 0.46732 0.04606 0.49388 0.04768 C 0.52852 0.04676 0.56315 0.04652 0.59766 0.04537 C 0.63021 0.04398 0.65144 0.01713 0.67943 0.01088 C 0.68659 -0.00371 0.67709 0.01203 0.69219 4.07407E-6 C 0.69727 -0.00394 0.70065 -0.00857 0.70482 -0.01297 C 0.70729 -0.01551 0.70925 -0.01852 0.71081 -0.02153 C 0.71341 -0.0257 0.71758 -0.03449 0.71758 -0.03426 C 0.71537 -0.05718 0.71068 -0.08727 0.71758 -0.10996 C 0.71836 -0.11343 0.73308 -0.11551 0.73646 -0.11644 C 0.74792 -0.12037 0.76354 -0.12246 0.77396 -0.12709 C 0.80443 -0.14121 0.90026 -0.13565 0.91263 -0.13588 C 0.93164 -0.13889 0.92396 -0.13519 0.93151 -0.15093 C 0.93242 -0.15324 0.93464 -0.15741 0.93464 -0.15718 C 0.93386 -0.15926 0.93021 -0.17362 0.92813 -0.17477 C 0.91862 -0.1794 0.91263 -0.17894 0.903 -0.17894 L 0.92513 -0.18519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32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618 -0.20903 C 0.97761 -0.2081 1.03073 -0.22153 1.08034 -0.20347 C 1.09284 -0.19884 1.12123 -0.1831 1.13243 -0.17569 C 1.13972 -0.17083 1.15326 -0.15903 1.15326 -0.1588 C 1.16185 -0.1419 1.15248 -0.15857 1.16368 -0.14514 C 1.1681 -0.13982 1.17618 -0.12847 1.17618 -0.12824 C 1.18008 -0.11319 1.1849 -0.09931 1.18868 -0.08403 C 1.19115 -0.07407 1.19154 -0.06296 1.19493 -0.05347 C 1.19597 -0.05046 1.19805 -0.04815 1.19909 -0.04514 C 1.20638 -0.02315 1.19831 -0.03287 1.20951 -0.02292 C 1.21355 -0.00671 1.20847 -0.02153 1.21784 -0.00903 C 1.21967 -0.00671 1.22032 -0.00301 1.22201 -0.00069 C 1.228 0.00718 1.22774 0.00301 1.23451 0.00764 C 1.24831 0.01667 1.23321 0.00926 1.24701 0.02153 C 1.25365 0.02731 1.26237 0.02731 1.26993 0.02986 C 1.27566 0.03171 1.28112 0.03565 1.28659 0.03819 C 1.30196 0.03565 1.32566 0.03588 1.33868 0.02153 C 1.36107 -0.00301 1.34519 0.00856 1.36159 -0.00625 C 1.37149 -0.01505 1.38321 -0.01921 1.39284 -0.02847 C 1.40118 -0.03634 1.40261 -0.04977 1.40951 -0.05903 L 1.41368 -0.04236 " pathEditMode="relative" rAng="0" ptsTypes="AAAAAAAAAAAAAAAAAAAAA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hutterstock.com/display_pic_with_logo/467524/467524,1281623041,1/stock-photo-robber-takes-money-from-stolen-wallet-isolated-on-white-background-589136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1"/>
            <a:ext cx="5257800" cy="69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34150" y="285750"/>
            <a:ext cx="3829050" cy="3200400"/>
          </a:xfrm>
          <a:prstGeom prst="wedgeRoundRectCallout">
            <a:avLst>
              <a:gd name="adj1" fmla="val -70430"/>
              <a:gd name="adj2" fmla="val 113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I have your wallet.</a:t>
            </a:r>
          </a:p>
        </p:txBody>
      </p:sp>
      <p:pic>
        <p:nvPicPr>
          <p:cNvPr id="3" name="The_Exorcist_Movie_Theme_Ringtone_(Tubular_Bell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058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5E12FFE8-2C60-4555-963C-33E74D10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farm8.staticflickr.com/7046/6984427607_4528506665_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19260" r="9347" b="10370"/>
          <a:stretch/>
        </p:blipFill>
        <p:spPr bwMode="auto">
          <a:xfrm>
            <a:off x="12415790" y="4776118"/>
            <a:ext cx="2062210" cy="1180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REN2 (1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28800" y="62484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05150" y="457200"/>
            <a:ext cx="63246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The police came this morning…</a:t>
            </a:r>
          </a:p>
        </p:txBody>
      </p:sp>
    </p:spTree>
    <p:extLst>
      <p:ext uri="{BB962C8B-B14F-4D97-AF65-F5344CB8AC3E}">
        <p14:creationId xmlns:p14="http://schemas.microsoft.com/office/powerpoint/2010/main" val="16321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12778 L -0.62239 0.38611 L -0.33072 -0.01667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c05.deviantart.net/fs41/i/2009/045/b/1/Korean_Police_Station_by_gemajg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" y="-9525"/>
            <a:ext cx="12192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78606^PANSIR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6248400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05150" y="457200"/>
            <a:ext cx="63246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They </a:t>
            </a:r>
            <a:r>
              <a:rPr lang="en-US" sz="3200" b="1"/>
              <a:t>took the </a:t>
            </a:r>
            <a:r>
              <a:rPr lang="en-US" sz="3200" b="1" dirty="0"/>
              <a:t>suspects to the police station….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-2942580" y="4800600"/>
            <a:ext cx="2047331" cy="1905002"/>
            <a:chOff x="-2114033" y="4800600"/>
            <a:chExt cx="2047331" cy="1905002"/>
          </a:xfrm>
        </p:grpSpPr>
        <p:grpSp>
          <p:nvGrpSpPr>
            <p:cNvPr id="3" name="Group 4"/>
            <p:cNvGrpSpPr/>
            <p:nvPr/>
          </p:nvGrpSpPr>
          <p:grpSpPr>
            <a:xfrm>
              <a:off x="-2114033" y="4800600"/>
              <a:ext cx="1675985" cy="1905002"/>
              <a:chOff x="-1675985" y="4800600"/>
              <a:chExt cx="1675985" cy="1905002"/>
            </a:xfrm>
          </p:grpSpPr>
          <p:pic>
            <p:nvPicPr>
              <p:cNvPr id="6148" name="Picture 4" descr="http://cdn.theatlanticwire.com/img/upload/2011/12/19/shutterstock_83265589/large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5" t="4438" r="31922"/>
              <a:stretch/>
            </p:blipFill>
            <p:spPr bwMode="auto">
              <a:xfrm>
                <a:off x="-1675985" y="4800600"/>
                <a:ext cx="1675985" cy="1905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-647597" y="4800600"/>
                <a:ext cx="380793" cy="533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"/>
            <p:cNvGrpSpPr/>
            <p:nvPr/>
          </p:nvGrpSpPr>
          <p:grpSpPr>
            <a:xfrm>
              <a:off x="-580898" y="4800600"/>
              <a:ext cx="514196" cy="1905002"/>
              <a:chOff x="-514197" y="4800600"/>
              <a:chExt cx="514196" cy="1905002"/>
            </a:xfrm>
          </p:grpSpPr>
          <p:pic>
            <p:nvPicPr>
              <p:cNvPr id="9" name="Picture 4" descr="http://cdn.theatlanticwire.com/img/upload/2011/12/19/shutterstock_83265589/large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17" t="4438" r="35694"/>
              <a:stretch/>
            </p:blipFill>
            <p:spPr bwMode="auto">
              <a:xfrm>
                <a:off x="-514197" y="4800600"/>
                <a:ext cx="514196" cy="1905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-514197" y="4800600"/>
                <a:ext cx="380793" cy="533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82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44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7893 C 0.13403 0.07083 0.12639 0.07384 0.14115 0.06921 C 0.16806 0.04861 0.20608 0.05486 0.23334 0.05301 C 0.26094 0.0456 0.30157 0.05486 0.32657 0.05625 C 0.3323 0.05694 0.36129 0.05972 0.37032 0.06273 C 0.38108 0.0662 0.38629 0.07292 0.39532 0.07893 C 0.39862 0.08125 0.41129 0.08449 0.41407 0.08542 C 0.4224 0.08912 0.43073 0.09421 0.43907 0.09861 C 0.45087 0.10486 0.46441 0.10648 0.47657 0.11157 C 0.50053 0.12199 0.52275 0.13611 0.5474 0.14097 C 0.56355 0.13842 0.57917 0.13449 0.59532 0.13102 C 0.61737 0.11967 0.65 0.12268 0.67032 0.1213 C 0.71059 0.12245 0.75087 0.12245 0.79115 0.12454 C 0.80105 0.12523 0.80973 0.13611 0.81823 0.14097 C 0.83837 0.15278 0.86198 0.15231 0.88282 0.16042 C 0.94254 0.15856 1.00243 0.16111 1.06198 0.15393 C 1.07639 0.15231 1.09428 0.13495 1.10782 0.12778 C 1.11702 0.12292 1.12344 0.10995 1.13282 0.10509 C 1.1375 0.09398 1.1441 0.09074 1.1474 0.07893 C 1.14914 0.07268 1.15157 0.05949 1.15157 0.05972 C 1.14948 0.01852 1.14601 -0.02662 1.1224 -0.05139 C 1.11129 -0.07732 1.12587 -0.04583 1.11198 -0.06759 C 1.10261 -0.08241 1.11372 -0.07454 1.10157 -0.08079 C 1.09584 -0.08958 1.08924 -0.09884 1.08282 -0.10671 C 1.07882 -0.11158 1.07448 -0.11551 1.07032 -0.11968 C 1.06823 -0.12199 1.06407 -0.12639 1.06407 -0.12593 C 1.05938 -0.14792 1.04636 -0.16181 1.0349 -0.17523 C 1.03021 -0.18958 1.03021 -0.19607 1.02032 -0.20116 C 1.0132 -0.21227 1.00938 -0.2169 0.99948 -0.22083 C 0.97136 -0.25 0.94601 -0.22107 0.92032 -0.21111 C 0.91355 -0.20046 0.90452 -0.18658 0.89532 -0.18171 C 0.88855 -0.17824 0.88039 -0.17199 0.87448 -0.16551 C 0.86789 -0.1581 0.86233 -0.14676 0.85573 -0.13935 C 0.85313 -0.13658 0.85 -0.13542 0.8474 -0.13287 C 0.84497 -0.13009 0.84358 -0.1257 0.84115 -0.12315 C 0.83664 -0.11783 0.83143 -0.11435 0.82657 -0.10995 C 0.81754 -0.10185 0.8073 -0.09884 0.7974 -0.09375 C 0.77396 -0.08148 0.75053 -0.0706 0.72657 -0.06111 C 0.71684 -0.0625 0.70556 -0.05926 0.6974 -0.06759 C 0.69497 -0.07014 0.69375 -0.07523 0.69115 -0.07732 C 0.68733 -0.08079 0.67865 -0.08403 0.67865 -0.08357 C 0.67362 -0.0956 0.67674 -0.09213 0.67032 -0.09699 " pathEditMode="relative" rAng="0" ptsTypes="fffffffffffffffffffffffffffffffffffffffff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44"/>
                            </p:stCondLst>
                            <p:childTnLst>
                              <p:par>
                                <p:cTn id="1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52400"/>
            <a:ext cx="82296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The police know that the crime happened between 5pm and 10pm</a:t>
            </a:r>
          </a:p>
          <a:p>
            <a:pPr algn="ctr"/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981200" y="2362200"/>
            <a:ext cx="8229600" cy="434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The suspects have an alibi…</a:t>
            </a:r>
          </a:p>
          <a:p>
            <a:endParaRPr lang="en-US" sz="3200" b="1" dirty="0"/>
          </a:p>
          <a:p>
            <a:r>
              <a:rPr lang="en-US" sz="3200" b="1" dirty="0"/>
              <a:t>They say …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5-6pm they were eating dinner together.</a:t>
            </a:r>
          </a:p>
          <a:p>
            <a:r>
              <a:rPr lang="en-US" sz="3200" b="1" dirty="0"/>
              <a:t>6-8pm they were watching a movie.</a:t>
            </a:r>
          </a:p>
          <a:p>
            <a:r>
              <a:rPr lang="en-US" sz="3200" b="1" dirty="0"/>
              <a:t>8-10pm they were at the </a:t>
            </a:r>
            <a:r>
              <a:rPr lang="en-US" sz="3200" b="1" dirty="0" err="1"/>
              <a:t>norebang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432578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33</TotalTime>
  <Words>182</Words>
  <Application>Microsoft Office PowerPoint</Application>
  <PresentationFormat>Widescreen</PresentationFormat>
  <Paragraphs>49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Alibi</vt:lpstr>
      <vt:lpstr>New words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alibi</vt:lpstr>
      <vt:lpstr>PowerPoint Presentation</vt:lpstr>
      <vt:lpstr>Punishment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Alibi</dc:title>
  <dc:creator>user</dc:creator>
  <cp:lastModifiedBy>Whitehead George</cp:lastModifiedBy>
  <cp:revision>11</cp:revision>
  <dcterms:created xsi:type="dcterms:W3CDTF">2016-04-06T01:00:57Z</dcterms:created>
  <dcterms:modified xsi:type="dcterms:W3CDTF">2019-08-29T08:39:56Z</dcterms:modified>
</cp:coreProperties>
</file>