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7" r:id="rId9"/>
    <p:sldId id="268" r:id="rId10"/>
    <p:sldId id="262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2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1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5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4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DA4013-497D-453E-BB17-1FDEDFF1C6C2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384935-1758-4420-B460-8F350B817C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244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Modals	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to do today?</a:t>
            </a:r>
          </a:p>
          <a:p>
            <a:endParaRPr lang="en-US" dirty="0"/>
          </a:p>
          <a:p>
            <a:r>
              <a:rPr lang="en-US" b="1" dirty="0" smtClean="0"/>
              <a:t>Let’s</a:t>
            </a:r>
            <a:r>
              <a:rPr lang="en-US" dirty="0" smtClean="0"/>
              <a:t> go to a movie!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Why don’t </a:t>
            </a:r>
            <a:r>
              <a:rPr lang="en-US" b="1" i="1" dirty="0" smtClean="0"/>
              <a:t>we</a:t>
            </a:r>
            <a:r>
              <a:rPr lang="en-US" b="1" dirty="0" smtClean="0"/>
              <a:t> </a:t>
            </a:r>
            <a:r>
              <a:rPr lang="en-US" dirty="0" smtClean="0"/>
              <a:t>go to a movie?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could</a:t>
            </a:r>
            <a:r>
              <a:rPr lang="en-US" dirty="0" smtClean="0"/>
              <a:t> go to a movie…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0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3 problems that need suggestions or advice from other people.</a:t>
            </a:r>
          </a:p>
          <a:p>
            <a:endParaRPr lang="en-US" dirty="0"/>
          </a:p>
          <a:p>
            <a:r>
              <a:rPr lang="en-US" dirty="0" smtClean="0"/>
              <a:t>My brother always uses my computer without asking. </a:t>
            </a:r>
          </a:p>
          <a:p>
            <a:r>
              <a:rPr lang="en-US" dirty="0" smtClean="0"/>
              <a:t>My wife always watches dramas that I don’t like when I want to watch baseball.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3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Should, ought to, had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… 											You should </a:t>
            </a:r>
            <a:r>
              <a:rPr lang="en-US" b="1" dirty="0" smtClean="0"/>
              <a:t>not…	</a:t>
            </a:r>
          </a:p>
          <a:p>
            <a:r>
              <a:rPr lang="en-US" dirty="0" smtClean="0"/>
              <a:t>I think you should…										I think you </a:t>
            </a:r>
            <a:r>
              <a:rPr lang="en-US" b="1" dirty="0" smtClean="0"/>
              <a:t>shouldn’t…</a:t>
            </a:r>
          </a:p>
          <a:p>
            <a:r>
              <a:rPr lang="en-US" dirty="0" smtClean="0"/>
              <a:t>I think it would be a good idea to …						I think it would be a good idea </a:t>
            </a:r>
            <a:r>
              <a:rPr lang="en-US" b="1" dirty="0" smtClean="0"/>
              <a:t>not</a:t>
            </a:r>
            <a:r>
              <a:rPr lang="en-US" dirty="0" smtClean="0"/>
              <a:t> to…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ought to…  									</a:t>
            </a:r>
            <a:r>
              <a:rPr lang="en-US" b="1" dirty="0" smtClean="0"/>
              <a:t>	(no negative form)	</a:t>
            </a:r>
            <a:r>
              <a:rPr lang="en-US" dirty="0" smtClean="0"/>
              <a:t>				</a:t>
            </a:r>
          </a:p>
          <a:p>
            <a:endParaRPr lang="en-US" dirty="0" smtClean="0"/>
          </a:p>
          <a:p>
            <a:r>
              <a:rPr lang="en-US" dirty="0" smtClean="0"/>
              <a:t>You had better… warning or threat of bad </a:t>
            </a:r>
            <a:r>
              <a:rPr lang="en-US" dirty="0"/>
              <a:t>consequences		You had better </a:t>
            </a:r>
            <a:r>
              <a:rPr lang="en-US" b="1" dirty="0"/>
              <a:t>not</a:t>
            </a:r>
            <a:r>
              <a:rPr lang="en-US" dirty="0"/>
              <a:t>…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549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Should, ought to, had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… 											You should study more. </a:t>
            </a:r>
            <a:endParaRPr lang="en-US" b="1" dirty="0" smtClean="0"/>
          </a:p>
          <a:p>
            <a:r>
              <a:rPr lang="en-US" dirty="0" smtClean="0"/>
              <a:t>I think you should…										I think you should study more. </a:t>
            </a:r>
            <a:endParaRPr lang="en-US" b="1" dirty="0" smtClean="0"/>
          </a:p>
          <a:p>
            <a:r>
              <a:rPr lang="en-US" dirty="0" smtClean="0"/>
              <a:t>I think it would be a good idea to …						I think it would be a good idea to study more.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ought to…  									</a:t>
            </a:r>
            <a:r>
              <a:rPr lang="en-US" b="1" dirty="0" smtClean="0"/>
              <a:t>	</a:t>
            </a:r>
            <a:r>
              <a:rPr lang="en-US" dirty="0" smtClean="0"/>
              <a:t>You ought to study more. </a:t>
            </a:r>
            <a:r>
              <a:rPr lang="en-US" b="1" dirty="0" smtClean="0"/>
              <a:t>	</a:t>
            </a:r>
            <a:r>
              <a:rPr lang="en-US" dirty="0" smtClean="0"/>
              <a:t>				</a:t>
            </a:r>
          </a:p>
          <a:p>
            <a:endParaRPr lang="en-US" dirty="0" smtClean="0"/>
          </a:p>
          <a:p>
            <a:r>
              <a:rPr lang="en-US" dirty="0" smtClean="0"/>
              <a:t>You had better… warning or threat of bad </a:t>
            </a:r>
            <a:r>
              <a:rPr lang="en-US" dirty="0"/>
              <a:t>consequences		</a:t>
            </a:r>
            <a:r>
              <a:rPr lang="en-US" dirty="0" smtClean="0"/>
              <a:t>You had better study more.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46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3592" y="2332896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should </a:t>
            </a:r>
            <a:r>
              <a:rPr lang="en-US" b="1" dirty="0" smtClean="0"/>
              <a:t>not…							</a:t>
            </a:r>
            <a:r>
              <a:rPr lang="en-US" dirty="0" smtClean="0"/>
              <a:t>You shouldn’t date him/her anymore.	</a:t>
            </a:r>
            <a:endParaRPr lang="en-US" b="1" dirty="0" smtClean="0"/>
          </a:p>
          <a:p>
            <a:r>
              <a:rPr lang="en-US" dirty="0" smtClean="0"/>
              <a:t>I think you </a:t>
            </a:r>
            <a:r>
              <a:rPr lang="en-US" b="1" dirty="0" smtClean="0"/>
              <a:t>shouldn’t…						</a:t>
            </a:r>
            <a:r>
              <a:rPr lang="en-US" dirty="0" smtClean="0"/>
              <a:t>I think you shouldn’t date him/her anymore. </a:t>
            </a:r>
            <a:endParaRPr lang="en-US" b="1" dirty="0" smtClean="0"/>
          </a:p>
          <a:p>
            <a:r>
              <a:rPr lang="en-US" dirty="0" smtClean="0"/>
              <a:t>I think it would be a good idea </a:t>
            </a:r>
            <a:r>
              <a:rPr lang="en-US" b="1" dirty="0" smtClean="0"/>
              <a:t>not</a:t>
            </a:r>
            <a:r>
              <a:rPr lang="en-US" dirty="0" smtClean="0"/>
              <a:t> to…			I think it would be a good idea not to date him/her anymore.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</a:p>
          <a:p>
            <a:r>
              <a:rPr lang="en-US" dirty="0" smtClean="0"/>
              <a:t>	You had better </a:t>
            </a:r>
            <a:r>
              <a:rPr lang="en-US" b="1" dirty="0" smtClean="0"/>
              <a:t>not</a:t>
            </a:r>
            <a:r>
              <a:rPr lang="en-US" dirty="0" smtClean="0"/>
              <a:t>… 						You had better not date him/her anymore.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285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167 Exercise 19</a:t>
            </a:r>
          </a:p>
          <a:p>
            <a:r>
              <a:rPr lang="en-US" dirty="0" smtClean="0"/>
              <a:t>Page 168-169 Exercise 21, 22, 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3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have + V (past)			1 should have studied more.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( </a:t>
            </a:r>
            <a:r>
              <a:rPr lang="en-US" sz="1400" dirty="0" smtClean="0"/>
              <a:t>studying was a good idea but I didn’t do it. It was a mistake)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Should not have + V(past)			I should not have gone out with my friends.  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			( I went out with my friends. It was a mistake)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867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3 sentences using should have + V (past)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Write 3 sentences using should not have + V (past)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6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Had better have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had studied.</a:t>
            </a:r>
          </a:p>
          <a:p>
            <a:r>
              <a:rPr lang="en-US" altLang="ko-KR" dirty="0" smtClean="0"/>
              <a:t>He had not studied.</a:t>
            </a:r>
          </a:p>
          <a:p>
            <a:r>
              <a:rPr lang="en-US" altLang="ko-KR" dirty="0" smtClean="0"/>
              <a:t>He better have</a:t>
            </a:r>
          </a:p>
        </p:txBody>
      </p:sp>
    </p:spTree>
    <p:extLst>
      <p:ext uri="{BB962C8B-B14F-4D97-AF65-F5344CB8AC3E}">
        <p14:creationId xmlns:p14="http://schemas.microsoft.com/office/powerpoint/2010/main" val="292769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She had better have cleaned her room.</a:t>
            </a:r>
          </a:p>
          <a:p>
            <a:r>
              <a:rPr lang="en-US" altLang="ko-KR" dirty="0" smtClean="0"/>
              <a:t>They had better not have cheated. </a:t>
            </a:r>
          </a:p>
          <a:p>
            <a:r>
              <a:rPr lang="en-US" altLang="ko-KR" dirty="0" smtClean="0"/>
              <a:t>He had better have booked the tickets!!</a:t>
            </a:r>
          </a:p>
          <a:p>
            <a:r>
              <a:rPr lang="en-US" altLang="ko-KR" dirty="0" smtClean="0"/>
              <a:t>You had better not have touched </a:t>
            </a:r>
            <a:r>
              <a:rPr lang="en-US" altLang="ko-KR" smtClean="0"/>
              <a:t>my phone.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44819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42</TotalTime>
  <Words>193</Words>
  <Application>Microsoft Office PowerPoint</Application>
  <PresentationFormat>와이드스크린</PresentationFormat>
  <Paragraphs>62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휴먼매직체</vt:lpstr>
      <vt:lpstr>Gill Sans MT</vt:lpstr>
      <vt:lpstr>Wingdings 2</vt:lpstr>
      <vt:lpstr>Dividend</vt:lpstr>
      <vt:lpstr>Modals</vt:lpstr>
      <vt:lpstr>Should, ought to, had better</vt:lpstr>
      <vt:lpstr>Should, ought to, had better</vt:lpstr>
      <vt:lpstr>Negatives</vt:lpstr>
      <vt:lpstr>Practice</vt:lpstr>
      <vt:lpstr>Past tense</vt:lpstr>
      <vt:lpstr>Practice</vt:lpstr>
      <vt:lpstr>Had better have</vt:lpstr>
      <vt:lpstr>PowerPoint 프레젠테이션</vt:lpstr>
      <vt:lpstr>Modals </vt:lpstr>
      <vt:lpstr>Making a suggestion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Modals</dc:title>
  <dc:creator>Whitehead, George E.K. (Prof.)</dc:creator>
  <cp:lastModifiedBy>inmoon300</cp:lastModifiedBy>
  <cp:revision>12</cp:revision>
  <dcterms:created xsi:type="dcterms:W3CDTF">2016-04-28T00:58:23Z</dcterms:created>
  <dcterms:modified xsi:type="dcterms:W3CDTF">2016-05-24T02:59:37Z</dcterms:modified>
</cp:coreProperties>
</file>