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2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1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5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0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5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4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244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Should, ought to, had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… You should not…		</a:t>
            </a:r>
          </a:p>
          <a:p>
            <a:r>
              <a:rPr lang="en-US" dirty="0" smtClean="0"/>
              <a:t>You ought to…  (no negative form)		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had better… warning or threat of bad consequences</a:t>
            </a:r>
          </a:p>
          <a:p>
            <a:r>
              <a:rPr lang="en-US" dirty="0" smtClean="0"/>
              <a:t>You had better not…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9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Should, ought to, had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5" y="650954"/>
            <a:ext cx="4705003" cy="1065002"/>
          </a:xfrm>
        </p:spPr>
        <p:txBody>
          <a:bodyPr>
            <a:normAutofit fontScale="62500" lnSpcReduction="20000"/>
          </a:bodyPr>
          <a:lstStyle/>
          <a:p>
            <a:r>
              <a:rPr lang="en-US" sz="1400" dirty="0" smtClean="0"/>
              <a:t>You should … You should not…		</a:t>
            </a:r>
          </a:p>
          <a:p>
            <a:r>
              <a:rPr lang="en-US" sz="1400" dirty="0" smtClean="0"/>
              <a:t>You ought to…  (no negative form)		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You had better… warning or threat of bad consequences</a:t>
            </a:r>
          </a:p>
          <a:p>
            <a:r>
              <a:rPr lang="en-US" sz="1400" dirty="0" smtClean="0"/>
              <a:t>You had better not… </a:t>
            </a:r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1192" y="2180496"/>
            <a:ext cx="110296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</a:t>
            </a:r>
            <a:r>
              <a:rPr lang="en-US" dirty="0"/>
              <a:t>should study more.	</a:t>
            </a:r>
            <a:r>
              <a:rPr lang="en-US" dirty="0" smtClean="0"/>
              <a:t>			You ought to study more 				You had better study more.     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shouldn’t </a:t>
            </a:r>
            <a:r>
              <a:rPr lang="en-US" dirty="0" smtClean="0"/>
              <a:t>be home after 11pm. 		</a:t>
            </a:r>
            <a:r>
              <a:rPr lang="en-US" dirty="0"/>
              <a:t>	</a:t>
            </a:r>
            <a:r>
              <a:rPr lang="en-US" dirty="0" smtClean="0"/>
              <a:t>					    You had better not be home after 11pm.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322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167 Exercise 19</a:t>
            </a:r>
          </a:p>
          <a:p>
            <a:r>
              <a:rPr lang="en-US" dirty="0" smtClean="0"/>
              <a:t>Page 168-169 Exercise 21, 22, 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3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have + V (past)			1 should have studied more.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( </a:t>
            </a:r>
            <a:r>
              <a:rPr lang="en-US" sz="1400" dirty="0" smtClean="0"/>
              <a:t>studying was a good idea but I didn’t do it. It was a mistake)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Should not have + V(past)			I should not have gone out with my friends. 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	( I went out with my friends. It was a mistake)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98670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3 sentences using should have + V (past)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3 sentences using should not have + V (past)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6610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</TotalTime>
  <Words>81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Modals</vt:lpstr>
      <vt:lpstr>Should, ought to, had better</vt:lpstr>
      <vt:lpstr>Should, ought to, had better</vt:lpstr>
      <vt:lpstr>Practice</vt:lpstr>
      <vt:lpstr>Past tense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Modals</dc:title>
  <dc:creator>Whitehead, George E.K. (Prof.)</dc:creator>
  <cp:lastModifiedBy>Whitehead, George E.K. (Prof.)</cp:lastModifiedBy>
  <cp:revision>4</cp:revision>
  <dcterms:created xsi:type="dcterms:W3CDTF">2016-04-28T00:58:23Z</dcterms:created>
  <dcterms:modified xsi:type="dcterms:W3CDTF">2016-04-28T01:18:31Z</dcterms:modified>
</cp:coreProperties>
</file>