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58" r:id="rId4"/>
    <p:sldId id="257" r:id="rId5"/>
    <p:sldId id="261" r:id="rId6"/>
    <p:sldId id="262" r:id="rId7"/>
    <p:sldId id="263" r:id="rId8"/>
    <p:sldId id="260" r:id="rId9"/>
    <p:sldId id="267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B6CD1D-8559-4B9A-8815-D0A040C0C6E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CD1D-8559-4B9A-8815-D0A040C0C6E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CD1D-8559-4B9A-8815-D0A040C0C6E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B6CD1D-8559-4B9A-8815-D0A040C0C6E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B6CD1D-8559-4B9A-8815-D0A040C0C6E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CD1D-8559-4B9A-8815-D0A040C0C6E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CD1D-8559-4B9A-8815-D0A040C0C6E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B6CD1D-8559-4B9A-8815-D0A040C0C6E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CD1D-8559-4B9A-8815-D0A040C0C6E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B6CD1D-8559-4B9A-8815-D0A040C0C6E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B6CD1D-8559-4B9A-8815-D0A040C0C6E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B6CD1D-8559-4B9A-8815-D0A040C0C6E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Bud%20Light%20~%20Farting%20Horse~%20Banned%20Commercials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John%20West%20Salmon%20-Bear%20Fight-%20ad.mp4" TargetMode="External"/><Relationship Id="rId5" Type="http://schemas.openxmlformats.org/officeDocument/2006/relationships/image" Target="../media/image3.jpeg"/><Relationship Id="rId4" Type="http://schemas.openxmlformats.org/officeDocument/2006/relationships/hyperlink" Target="Budweiser%20Super%20Bowl%20XLVIII%20Commercial%20--%20-Puppy%20Love-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2" Type="http://schemas.openxmlformats.org/officeDocument/2006/relationships/hyperlink" Target="im%20loving%20it.mp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hyperlink" Target="Coke%20Always%20the%20Real%20Thing.mp3" TargetMode="External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Sexy%20Doritos%20Car%20Wash%20Commercial.mp4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Diet%20Coke%20-%20Taylor%20Swift%20Kittens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Old%20Spice%20-%20The%20Man%20Your%20Man%20Could%20Smell%20Like.mp4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jpeg"/><Relationship Id="rId10" Type="http://schemas.openxmlformats.org/officeDocument/2006/relationships/hyperlink" Target="Giving%20Is%20The%20Best%20Communication%20-%20Thai%20Mobile%20Advert%20That%20Has%20Everyone%20Weeping%20(TrueMove%20H%20).mp4" TargetMode="External"/><Relationship Id="rId4" Type="http://schemas.openxmlformats.org/officeDocument/2006/relationships/hyperlink" Target="T.O.P%20x%20Cass%20Fresh%20beer%20Can-cert%20TVCF%2030''%20version%20%5b150117%5d%20&#52852;&#49828;%20&#52884;&#49436;&#53944;%20&#54200;%20%5b720p%5d.mp4" TargetMode="External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Spending Money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down which commercial you liked the best and explain 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AutoShape 2" descr="https://www.skidmore.edu/vote/images/vot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www.skidmore.edu/vote/images/vo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5953125" cy="346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 you enjoy shopping?</a:t>
            </a:r>
          </a:p>
          <a:p>
            <a:r>
              <a:rPr lang="en-US" sz="2000" dirty="0" smtClean="0"/>
              <a:t>Do you prefer to use cash or a card when shopping?</a:t>
            </a:r>
          </a:p>
          <a:p>
            <a:r>
              <a:rPr lang="en-US" sz="2000" dirty="0" smtClean="0"/>
              <a:t>What do you enjoy shopping for?</a:t>
            </a:r>
          </a:p>
          <a:p>
            <a:r>
              <a:rPr lang="en-US" sz="2000" dirty="0" smtClean="0"/>
              <a:t>What do you not enjoy shopping for?</a:t>
            </a:r>
          </a:p>
          <a:p>
            <a:r>
              <a:rPr lang="en-US" sz="2000" dirty="0" smtClean="0"/>
              <a:t>Do you shop mostly online or in person?</a:t>
            </a:r>
          </a:p>
          <a:p>
            <a:r>
              <a:rPr lang="en-US" sz="2000" dirty="0" smtClean="0"/>
              <a:t>What is your favorite store to buy clothes at?</a:t>
            </a:r>
          </a:p>
          <a:p>
            <a:r>
              <a:rPr lang="en-US" sz="2000" dirty="0" smtClean="0"/>
              <a:t>What kind of shopper are you?</a:t>
            </a:r>
          </a:p>
          <a:p>
            <a:r>
              <a:rPr lang="en-US" sz="2000" dirty="0" smtClean="0"/>
              <a:t>What do you spend the most money on these days?</a:t>
            </a:r>
          </a:p>
          <a:p>
            <a:r>
              <a:rPr lang="en-US" sz="2000" dirty="0" smtClean="0"/>
              <a:t>What is the most expensive thing you have ever bought?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What is the most advertised product in your country?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Tell me about an ad that you remember.</a:t>
            </a:r>
          </a:p>
          <a:p>
            <a:endParaRPr lang="en-US" dirty="0"/>
          </a:p>
          <a:p>
            <a:r>
              <a:rPr lang="en-US" dirty="0" smtClean="0"/>
              <a:t>What makes a commercial memorable?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Memorable Commercials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theinspirationroom.com/daily/commercials/2005/12/Budlight_Sleigh_Candle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204" y="1752600"/>
            <a:ext cx="3766396" cy="2771776"/>
          </a:xfrm>
          <a:prstGeom prst="rect">
            <a:avLst/>
          </a:prstGeom>
          <a:noFill/>
        </p:spPr>
      </p:pic>
      <p:pic>
        <p:nvPicPr>
          <p:cNvPr id="5124" name="Picture 4" descr="http://fm.cnbc.com/applications/cnbc.com/resources/img/editorial/2014/01/15/101338768-puppy_r.530x298.jpg?v=1389826100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1600200"/>
            <a:ext cx="3810000" cy="2819400"/>
          </a:xfrm>
          <a:prstGeom prst="rect">
            <a:avLst/>
          </a:prstGeom>
          <a:noFill/>
        </p:spPr>
      </p:pic>
      <p:pic>
        <p:nvPicPr>
          <p:cNvPr id="5126" name="Picture 6" descr="http://i2.kym-cdn.com/entries/icons/original/000/004/305/johnwest-bear.jpg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2800" y="4648200"/>
            <a:ext cx="3048000" cy="2142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kind of strategies are used to get your attention?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Humour</a:t>
            </a:r>
          </a:p>
          <a:p>
            <a:r>
              <a:rPr lang="en-CA" dirty="0" smtClean="0"/>
              <a:t>Celebrities</a:t>
            </a:r>
          </a:p>
          <a:p>
            <a:r>
              <a:rPr lang="en-CA" dirty="0" smtClean="0"/>
              <a:t>Emotional appeal</a:t>
            </a:r>
          </a:p>
          <a:p>
            <a:r>
              <a:rPr lang="en-CA" dirty="0" smtClean="0"/>
              <a:t>Simple solutions</a:t>
            </a:r>
          </a:p>
          <a:p>
            <a:r>
              <a:rPr lang="en-CA" dirty="0" smtClean="0"/>
              <a:t>Sex appeal</a:t>
            </a:r>
          </a:p>
          <a:p>
            <a:r>
              <a:rPr lang="en-CA" dirty="0" smtClean="0"/>
              <a:t>Catch phrases</a:t>
            </a:r>
          </a:p>
          <a:p>
            <a:r>
              <a:rPr lang="en-CA" dirty="0" smtClean="0"/>
              <a:t>Jingles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9361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Jingles and Catchphrases</a:t>
            </a:r>
            <a:endParaRPr lang="en-US" dirty="0"/>
          </a:p>
        </p:txBody>
      </p:sp>
      <p:pic>
        <p:nvPicPr>
          <p:cNvPr id="1026" name="Picture 2" descr="http://blogs.ubc.ca/carlytaojing/files/2012/03/MacDonalds-Logo-Slogan-psd89932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81200"/>
            <a:ext cx="2362200" cy="2202752"/>
          </a:xfrm>
          <a:prstGeom prst="rect">
            <a:avLst/>
          </a:prstGeom>
          <a:noFill/>
        </p:spPr>
      </p:pic>
      <p:pic>
        <p:nvPicPr>
          <p:cNvPr id="1028" name="Picture 4" descr="http://www.radioiloveit.com/wp-content/uploads/always-coca-cola-slogan.pn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2133600"/>
            <a:ext cx="2057400" cy="2057402"/>
          </a:xfrm>
          <a:prstGeom prst="rect">
            <a:avLst/>
          </a:prstGeom>
          <a:noFill/>
        </p:spPr>
      </p:pic>
      <p:pic>
        <p:nvPicPr>
          <p:cNvPr id="1030" name="Picture 6" descr="http://cdn01.dailycaller.com/wp-content/uploads/2013/07/nike-e137287696523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5334000"/>
            <a:ext cx="2362200" cy="1012996"/>
          </a:xfrm>
          <a:prstGeom prst="rect">
            <a:avLst/>
          </a:prstGeom>
          <a:noFill/>
        </p:spPr>
      </p:pic>
      <p:pic>
        <p:nvPicPr>
          <p:cNvPr id="1032" name="Picture 8" descr="http://www.writingfordesigners.com/wp-content/uploads/2008/12/adidas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57600" y="4800600"/>
            <a:ext cx="1695450" cy="1695450"/>
          </a:xfrm>
          <a:prstGeom prst="rect">
            <a:avLst/>
          </a:prstGeom>
          <a:noFill/>
        </p:spPr>
      </p:pic>
      <p:pic>
        <p:nvPicPr>
          <p:cNvPr id="1034" name="Picture 10" descr="http://upload.wikimedia.org/wikipedia/commons/thumb/d/d0/Apple_logo_Think_Different_vectorized.svg/2000px-Apple_logo_Think_Different_vectorize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3600" y="2133600"/>
            <a:ext cx="2740025" cy="1728956"/>
          </a:xfrm>
          <a:prstGeom prst="rect">
            <a:avLst/>
          </a:prstGeom>
          <a:noFill/>
        </p:spPr>
      </p:pic>
      <p:pic>
        <p:nvPicPr>
          <p:cNvPr id="1036" name="Picture 12" descr="http://myliteraryquest.files.wordpress.com/2010/06/kfc_colonel_circle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43600" y="4074032"/>
            <a:ext cx="2819400" cy="2622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famous slogans or catchphrases are there in Korea?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ttp://1.bp.blogspot.com/_aEgTedPqUK4/TARNMNX-t7I/AAAAAAAAdDw/x32FUHZu1v0/s400/korean+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905000"/>
            <a:ext cx="4724400" cy="1099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what strategy is being used in the following commercials.</a:t>
            </a:r>
            <a:endParaRPr lang="en-US" dirty="0"/>
          </a:p>
        </p:txBody>
      </p:sp>
      <p:pic>
        <p:nvPicPr>
          <p:cNvPr id="2050" name="Picture 2" descr="http://www.cinemablend.com/images/sections/67862/_1413398158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124200"/>
            <a:ext cx="3124200" cy="1562100"/>
          </a:xfrm>
          <a:prstGeom prst="rect">
            <a:avLst/>
          </a:prstGeom>
          <a:noFill/>
        </p:spPr>
      </p:pic>
      <p:pic>
        <p:nvPicPr>
          <p:cNvPr id="2052" name="Picture 4" descr="http://www.edp.or.kr/upload/products/carbon/img/casscan355.jp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3048000"/>
            <a:ext cx="1866900" cy="1866900"/>
          </a:xfrm>
          <a:prstGeom prst="rect">
            <a:avLst/>
          </a:prstGeom>
          <a:noFill/>
        </p:spPr>
      </p:pic>
      <p:pic>
        <p:nvPicPr>
          <p:cNvPr id="2056" name="Picture 8" descr="http://www.chemistwarehouse.com.au/Marketing/LandingPages/CWH-Old-Spice-SmellMan_1212454655.jpg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" y="4800600"/>
            <a:ext cx="3200400" cy="1828801"/>
          </a:xfrm>
          <a:prstGeom prst="rect">
            <a:avLst/>
          </a:prstGeom>
          <a:noFill/>
        </p:spPr>
      </p:pic>
      <p:pic>
        <p:nvPicPr>
          <p:cNvPr id="2058" name="Picture 10" descr="http://upload.wikimedia.org/wikipedia/en/9/9a/Doritos_Logo_(2013).png">
            <a:hlinkClick r:id="rId8" action="ppaction://hlinkfile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2438400"/>
            <a:ext cx="2365375" cy="2055987"/>
          </a:xfrm>
          <a:prstGeom prst="rect">
            <a:avLst/>
          </a:prstGeom>
          <a:noFill/>
        </p:spPr>
      </p:pic>
      <p:pic>
        <p:nvPicPr>
          <p:cNvPr id="2060" name="Picture 12" descr="http://digitalsynopsis.com/wp-content/uploads/2013/12/true-move-giving-best-communication.jpg">
            <a:hlinkClick r:id="rId10" action="ppaction://hlinkfile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096000" y="4724400"/>
            <a:ext cx="28194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Advertisement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8229600" cy="2667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Page 87 </a:t>
            </a:r>
          </a:p>
          <a:p>
            <a:pPr lvl="2"/>
            <a:r>
              <a:rPr lang="en-US" dirty="0" smtClean="0"/>
              <a:t>Task 32</a:t>
            </a:r>
          </a:p>
          <a:p>
            <a:pPr lvl="1"/>
            <a:r>
              <a:rPr lang="en-US" dirty="0" smtClean="0"/>
              <a:t>Page 78 </a:t>
            </a:r>
          </a:p>
          <a:p>
            <a:pPr lvl="2"/>
            <a:r>
              <a:rPr lang="en-US" dirty="0" smtClean="0"/>
              <a:t>Task 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762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got a new job on the marketing team!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492</TotalTime>
  <Words>192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Advertising</vt:lpstr>
      <vt:lpstr>Spending Habits</vt:lpstr>
      <vt:lpstr>Discussion</vt:lpstr>
      <vt:lpstr>Most Memorable Commercials</vt:lpstr>
      <vt:lpstr>What kind of strategies are used to get your attention?</vt:lpstr>
      <vt:lpstr>Jingles and Catchphrases</vt:lpstr>
      <vt:lpstr>What famous slogans or catchphrases are there in Korea?</vt:lpstr>
      <vt:lpstr>Watch</vt:lpstr>
      <vt:lpstr>Advertisement Project</vt:lpstr>
      <vt:lpstr>Write down which commercial you liked the best and explain why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That Commercial is Classic</dc:title>
  <dc:creator>user</dc:creator>
  <cp:lastModifiedBy>user</cp:lastModifiedBy>
  <cp:revision>50</cp:revision>
  <dcterms:created xsi:type="dcterms:W3CDTF">2015-03-05T00:46:07Z</dcterms:created>
  <dcterms:modified xsi:type="dcterms:W3CDTF">2015-09-30T03:16:32Z</dcterms:modified>
</cp:coreProperties>
</file>