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A03E-A28F-43CC-8692-8FD9F60C3A89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EEC6E-7ED5-4A0C-A6D1-612617F42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A03E-A28F-43CC-8692-8FD9F60C3A89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EEC6E-7ED5-4A0C-A6D1-612617F42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A03E-A28F-43CC-8692-8FD9F60C3A89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EEC6E-7ED5-4A0C-A6D1-612617F42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A03E-A28F-43CC-8692-8FD9F60C3A89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EEC6E-7ED5-4A0C-A6D1-612617F42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A03E-A28F-43CC-8692-8FD9F60C3A89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EEC6E-7ED5-4A0C-A6D1-612617F42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A03E-A28F-43CC-8692-8FD9F60C3A89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EEC6E-7ED5-4A0C-A6D1-612617F42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A03E-A28F-43CC-8692-8FD9F60C3A89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EEC6E-7ED5-4A0C-A6D1-612617F42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A03E-A28F-43CC-8692-8FD9F60C3A89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EEC6E-7ED5-4A0C-A6D1-612617F42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A03E-A28F-43CC-8692-8FD9F60C3A89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EEC6E-7ED5-4A0C-A6D1-612617F42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A03E-A28F-43CC-8692-8FD9F60C3A89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EEC6E-7ED5-4A0C-A6D1-612617F42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A03E-A28F-43CC-8692-8FD9F60C3A89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EEC6E-7ED5-4A0C-A6D1-612617F42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AA03E-A28F-43CC-8692-8FD9F60C3A89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EEC6E-7ED5-4A0C-A6D1-612617F42B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  <a:ln w="57150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Adventure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6626" name="Picture 2" descr="http://www.beastify.me/wp-content/uploads/2014/11/idea_ss_extreme-adv-sports_bungee_596x3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057399"/>
            <a:ext cx="7511404" cy="44482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You and your friends are starting a new adventure activity company.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Choose what </a:t>
            </a:r>
            <a:r>
              <a:rPr lang="en-US" b="1" dirty="0" smtClean="0"/>
              <a:t>kind of adventure activity </a:t>
            </a:r>
            <a:r>
              <a:rPr lang="en-US" dirty="0" smtClean="0"/>
              <a:t>your company will provide.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Name</a:t>
            </a:r>
            <a:r>
              <a:rPr lang="en-US" dirty="0" smtClean="0"/>
              <a:t> your company.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Your job is to </a:t>
            </a:r>
            <a:r>
              <a:rPr lang="en-US" b="1" dirty="0" smtClean="0"/>
              <a:t>get as many customers to sign up as possible</a:t>
            </a:r>
            <a:r>
              <a:rPr lang="en-US" dirty="0" smtClean="0"/>
              <a:t>. </a:t>
            </a:r>
          </a:p>
          <a:p>
            <a:pPr lvl="2"/>
            <a:r>
              <a:rPr lang="en-US" dirty="0" smtClean="0"/>
              <a:t>Think of a way to </a:t>
            </a:r>
            <a:r>
              <a:rPr lang="en-US" b="1" dirty="0" smtClean="0"/>
              <a:t>present</a:t>
            </a:r>
            <a:r>
              <a:rPr lang="en-US" dirty="0" smtClean="0"/>
              <a:t> your company to attract customers</a:t>
            </a:r>
          </a:p>
          <a:p>
            <a:pPr lvl="2"/>
            <a:r>
              <a:rPr lang="en-US" dirty="0" smtClean="0"/>
              <a:t>Think of some </a:t>
            </a:r>
            <a:r>
              <a:rPr lang="en-US" b="1" dirty="0" smtClean="0"/>
              <a:t>deals or discounts </a:t>
            </a:r>
            <a:r>
              <a:rPr lang="en-US" dirty="0" smtClean="0"/>
              <a:t>that can attract people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64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Adventure</vt:lpstr>
      <vt:lpstr>Project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</cp:revision>
  <dcterms:created xsi:type="dcterms:W3CDTF">2015-11-06T03:02:18Z</dcterms:created>
  <dcterms:modified xsi:type="dcterms:W3CDTF">2015-11-06T03:22:20Z</dcterms:modified>
</cp:coreProperties>
</file>